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873" r:id="rId4"/>
    <p:sldMasterId id="2147483886" r:id="rId5"/>
    <p:sldMasterId id="2147483905" r:id="rId6"/>
    <p:sldMasterId id="2147483924" r:id="rId7"/>
  </p:sldMasterIdLst>
  <p:notesMasterIdLst>
    <p:notesMasterId r:id="rId21"/>
  </p:notesMasterIdLst>
  <p:handoutMasterIdLst>
    <p:handoutMasterId r:id="rId22"/>
  </p:handoutMasterIdLst>
  <p:sldIdLst>
    <p:sldId id="368" r:id="rId8"/>
    <p:sldId id="376" r:id="rId9"/>
    <p:sldId id="378" r:id="rId10"/>
    <p:sldId id="377" r:id="rId11"/>
    <p:sldId id="369" r:id="rId12"/>
    <p:sldId id="379" r:id="rId13"/>
    <p:sldId id="380" r:id="rId14"/>
    <p:sldId id="372" r:id="rId15"/>
    <p:sldId id="370" r:id="rId16"/>
    <p:sldId id="374" r:id="rId17"/>
    <p:sldId id="373" r:id="rId18"/>
    <p:sldId id="375" r:id="rId19"/>
    <p:sldId id="381" r:id="rId20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1157EC9-5B4A-584D-AAC4-72769B8DDFC0}">
          <p14:sldIdLst>
            <p14:sldId id="368"/>
            <p14:sldId id="376"/>
            <p14:sldId id="378"/>
            <p14:sldId id="377"/>
            <p14:sldId id="369"/>
            <p14:sldId id="379"/>
            <p14:sldId id="380"/>
            <p14:sldId id="372"/>
            <p14:sldId id="370"/>
            <p14:sldId id="374"/>
            <p14:sldId id="373"/>
            <p14:sldId id="375"/>
            <p14:sldId id="381"/>
          </p14:sldIdLst>
        </p14:section>
        <p14:section name="Backup" id="{DEBBD39D-1CE4-B04E-B505-EBC9CF55558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444"/>
    <a:srgbClr val="C4C4C4"/>
    <a:srgbClr val="FFFFFF"/>
    <a:srgbClr val="D9D9D9"/>
    <a:srgbClr val="ADADAD"/>
    <a:srgbClr val="0085C3"/>
    <a:srgbClr val="F2F2F2"/>
    <a:srgbClr val="AD2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7" autoAdjust="0"/>
    <p:restoredTop sz="93294" autoAdjust="0"/>
  </p:normalViewPr>
  <p:slideViewPr>
    <p:cSldViewPr snapToGrid="0">
      <p:cViewPr varScale="1">
        <p:scale>
          <a:sx n="148" d="100"/>
          <a:sy n="148" d="100"/>
        </p:scale>
        <p:origin x="880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804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-1980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20" Type="http://schemas.openxmlformats.org/officeDocument/2006/relationships/slide" Target="slides/slide13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844" y="9120157"/>
            <a:ext cx="3169699" cy="479403"/>
          </a:xfrm>
          <a:prstGeom prst="rect">
            <a:avLst/>
          </a:prstGeom>
        </p:spPr>
        <p:txBody>
          <a:bodyPr vert="horz" lIns="94973" tIns="47487" rIns="94973" bIns="47487" rtlCol="0" anchor="b"/>
          <a:lstStyle>
            <a:lvl1pPr algn="r">
              <a:defRPr sz="1200"/>
            </a:lvl1pPr>
          </a:lstStyle>
          <a:p>
            <a:fld id="{CA856340-4B7D-4D1C-848D-79C05F807FB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l" descr="                        Dell - Internal Use - Confidential"/>
          <p:cNvSpPr txBox="1"/>
          <p:nvPr/>
        </p:nvSpPr>
        <p:spPr>
          <a:xfrm>
            <a:off x="0" y="9401557"/>
            <a:ext cx="7315200" cy="237493"/>
          </a:xfrm>
          <a:prstGeom prst="rect">
            <a:avLst/>
          </a:prstGeom>
          <a:noFill/>
        </p:spPr>
        <p:txBody>
          <a:bodyPr vert="horz" lIns="94984" tIns="47491" rIns="94984" bIns="47491" rtlCol="0">
            <a:spAutoFit/>
          </a:bodyPr>
          <a:lstStyle/>
          <a:p>
            <a:r>
              <a:rPr lang="en-US" sz="900" b="1">
                <a:solidFill>
                  <a:srgbClr val="7F7F7F"/>
                </a:solidFill>
                <a:latin typeface="museo sans for dell"/>
              </a:rPr>
              <a:t>                        Dell - Internal Use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81444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73" tIns="47487" rIns="94973" bIns="474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0476" y="4560899"/>
            <a:ext cx="6427524" cy="4569730"/>
          </a:xfrm>
          <a:prstGeom prst="rect">
            <a:avLst/>
          </a:prstGeom>
        </p:spPr>
        <p:txBody>
          <a:bodyPr vert="horz" lIns="94973" tIns="47487" rIns="94973" bIns="4748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21951" y="9271937"/>
            <a:ext cx="391592" cy="327624"/>
          </a:xfrm>
          <a:prstGeom prst="rect">
            <a:avLst/>
          </a:prstGeom>
        </p:spPr>
        <p:txBody>
          <a:bodyPr vert="horz" lIns="94973" tIns="47487" rIns="94973" bIns="47487" rtlCol="0" anchor="b"/>
          <a:lstStyle>
            <a:lvl1pPr algn="r">
              <a:defRPr sz="1200"/>
            </a:lvl1pPr>
          </a:lstStyle>
          <a:p>
            <a:fld id="{3EF634F2-089B-4FE3-AB7F-C714A7297E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l" descr="                        Dell - Internal Use - Confidential"/>
          <p:cNvSpPr txBox="1"/>
          <p:nvPr/>
        </p:nvSpPr>
        <p:spPr>
          <a:xfrm>
            <a:off x="0" y="9401557"/>
            <a:ext cx="7315200" cy="237493"/>
          </a:xfrm>
          <a:prstGeom prst="rect">
            <a:avLst/>
          </a:prstGeom>
          <a:noFill/>
        </p:spPr>
        <p:txBody>
          <a:bodyPr vert="horz" lIns="94984" tIns="47491" rIns="94984" bIns="47491" rtlCol="0">
            <a:spAutoFit/>
          </a:bodyPr>
          <a:lstStyle/>
          <a:p>
            <a:pPr algn="l"/>
            <a:r>
              <a:rPr lang="en-US" sz="900" b="1" i="0" u="none" baseline="0" smtClean="0">
                <a:solidFill>
                  <a:srgbClr val="7F7F7F"/>
                </a:solidFill>
                <a:latin typeface="museo sans for dell"/>
              </a:rPr>
              <a:t>                        Dell - Internal Use - Confidential</a:t>
            </a:r>
            <a:endParaRPr lang="en-US" sz="900" b="1" i="0" u="none" baseline="0">
              <a:solidFill>
                <a:srgbClr val="7F7F7F"/>
              </a:solidFill>
              <a:latin typeface="museo sans for dell"/>
            </a:endParaRPr>
          </a:p>
        </p:txBody>
      </p:sp>
    </p:spTree>
    <p:extLst>
      <p:ext uri="{BB962C8B-B14F-4D97-AF65-F5344CB8AC3E}">
        <p14:creationId xmlns:p14="http://schemas.microsoft.com/office/powerpoint/2010/main" val="319635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useo Sans For Dell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useo Sans For Dell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useo Sans For Dell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useo Sans For Dell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useo Sans For Dell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59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438150" y="2376835"/>
            <a:ext cx="5962650" cy="387798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2800" b="0" i="0" smtClean="0">
                <a:solidFill>
                  <a:schemeClr val="accent1"/>
                </a:solidFill>
                <a:latin typeface="Museo For Dell" pitchFamily="2" charset="0"/>
                <a:ea typeface="Museo For Dell" pitchFamily="2" charset="0"/>
              </a:defRPr>
            </a:lvl1pPr>
          </a:lstStyle>
          <a:p>
            <a:r>
              <a:rPr lang="en-US" dirty="0" smtClean="0"/>
              <a:t>Click to edit title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438711" y="3124044"/>
            <a:ext cx="5953125" cy="276999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0" i="0" smtClean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1pPr>
          </a:lstStyle>
          <a:p>
            <a:r>
              <a:rPr lang="en-US" dirty="0" smtClean="0"/>
              <a:t>Click to edit subtitle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47675" y="1335881"/>
            <a:ext cx="8248650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7675" y="3807619"/>
            <a:ext cx="8248650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gray">
          <a:xfrm>
            <a:off x="3" y="4772026"/>
            <a:ext cx="1000125" cy="371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hidden">
          <a:xfrm>
            <a:off x="3" y="4772026"/>
            <a:ext cx="1000125" cy="371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hidden">
          <a:xfrm>
            <a:off x="3" y="4772026"/>
            <a:ext cx="1000125" cy="371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7265540" y="1947733"/>
            <a:ext cx="1399035" cy="1399035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42900"/>
            <a:ext cx="2743200" cy="2743200"/>
          </a:xfrm>
          <a:prstGeom prst="roundRect">
            <a:avLst>
              <a:gd name="adj" fmla="val 275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 anchorCtr="0">
            <a:normAutofit/>
          </a:bodyPr>
          <a:lstStyle>
            <a:lvl1pPr>
              <a:defRPr sz="28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42900"/>
            <a:ext cx="2743200" cy="2743200"/>
          </a:xfrm>
          <a:prstGeom prst="roundRect">
            <a:avLst>
              <a:gd name="adj" fmla="val 275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 anchorCtr="0">
            <a:normAutofit/>
          </a:bodyPr>
          <a:lstStyle>
            <a:lvl1pPr>
              <a:defRPr sz="28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42900"/>
            <a:ext cx="2743200" cy="2743200"/>
          </a:xfrm>
          <a:prstGeom prst="roundRect">
            <a:avLst>
              <a:gd name="adj" fmla="val 275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 anchorCtr="0">
            <a:normAutofit/>
          </a:bodyPr>
          <a:lstStyle>
            <a:lvl1pPr>
              <a:defRPr sz="28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42900"/>
            <a:ext cx="2743200" cy="2743200"/>
          </a:xfrm>
          <a:prstGeom prst="roundRect">
            <a:avLst>
              <a:gd name="adj" fmla="val 275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 anchorCtr="0">
            <a:normAutofit/>
          </a:bodyPr>
          <a:lstStyle>
            <a:lvl1pPr>
              <a:defRPr sz="28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57200" y="342900"/>
            <a:ext cx="2743200" cy="2743200"/>
          </a:xfrm>
          <a:prstGeom prst="roundRect">
            <a:avLst>
              <a:gd name="adj" fmla="val 275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>
            <a:normAutofit/>
          </a:bodyPr>
          <a:lstStyle>
            <a:lvl1pPr>
              <a:defRPr sz="28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 userDrawn="1"/>
        </p:nvSpPr>
        <p:spPr>
          <a:xfrm rot="5400000">
            <a:off x="-1314926" y="2247105"/>
            <a:ext cx="3544570" cy="929957"/>
          </a:xfrm>
          <a:prstGeom prst="round2SameRect">
            <a:avLst>
              <a:gd name="adj1" fmla="val 13993"/>
              <a:gd name="adj2" fmla="val 0"/>
            </a:avLst>
          </a:prstGeom>
          <a:solidFill>
            <a:schemeClr val="accent1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smtClean="0">
              <a:solidFill>
                <a:srgbClr val="FFFFFF"/>
              </a:solidFill>
              <a:latin typeface="Museo Sans For Dell"/>
            </a:endParaRPr>
          </a:p>
        </p:txBody>
      </p:sp>
      <p:sp>
        <p:nvSpPr>
          <p:cNvPr id="11" name="Round Same Side Corner Rectangle 10"/>
          <p:cNvSpPr/>
          <p:nvPr userDrawn="1"/>
        </p:nvSpPr>
        <p:spPr>
          <a:xfrm rot="16200000">
            <a:off x="3447415" y="-1212215"/>
            <a:ext cx="3544570" cy="7848600"/>
          </a:xfrm>
          <a:prstGeom prst="round2SameRect">
            <a:avLst>
              <a:gd name="adj1" fmla="val 4108"/>
              <a:gd name="adj2" fmla="val 0"/>
            </a:avLst>
          </a:prstGeom>
          <a:solidFill>
            <a:schemeClr val="accent1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smtClean="0">
              <a:solidFill>
                <a:srgbClr val="FFFFFF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29754" y="1797685"/>
            <a:ext cx="5508625" cy="121879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2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29754" y="3039745"/>
            <a:ext cx="5508625" cy="27699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829754" y="415378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9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© Donald</a:t>
            </a:r>
            <a:r>
              <a:rPr lang="en-US" sz="900" baseline="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F. Ferguson, 2017. All rights reserved.</a:t>
            </a:r>
            <a:endParaRPr lang="en-US" sz="900" dirty="0" smtClean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4439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457208" y="4629150"/>
            <a:ext cx="82296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  <p:cxnSp>
        <p:nvCxnSpPr>
          <p:cNvPr id="3" name="Straight Connector 2"/>
          <p:cNvCxnSpPr>
            <a:cxnSpLocks noChangeShapeType="1"/>
          </p:cNvCxnSpPr>
          <p:nvPr userDrawn="1"/>
        </p:nvCxnSpPr>
        <p:spPr bwMode="auto">
          <a:xfrm>
            <a:off x="457208" y="4629150"/>
            <a:ext cx="82296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0520152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Blue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768" y="201168"/>
            <a:ext cx="8239126" cy="332399"/>
          </a:xfrm>
        </p:spPr>
        <p:txBody>
          <a:bodyPr wrap="square" anchor="t">
            <a:spAutoFit/>
          </a:bodyPr>
          <a:lstStyle>
            <a:lvl1pPr>
              <a:lnSpc>
                <a:spcPct val="90000"/>
              </a:lnSpc>
              <a:defRPr sz="24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969264"/>
            <a:ext cx="8229600" cy="946413"/>
          </a:xfrm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defRPr sz="1800">
                <a:solidFill>
                  <a:schemeClr val="tx2"/>
                </a:solidFill>
                <a:latin typeface="Museo Sans For Dell" pitchFamily="2" charset="0"/>
              </a:defRPr>
            </a:lvl1pPr>
            <a:lvl2pPr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Font typeface="Museo Sans For Dell" pitchFamily="2" charset="0"/>
              <a:buChar char="–"/>
              <a:defRPr sz="1600">
                <a:solidFill>
                  <a:schemeClr val="tx2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Font typeface="Museo Sans For Dell" pitchFamily="2" charset="0"/>
              <a:buChar char="–"/>
              <a:defRPr sz="1400">
                <a:solidFill>
                  <a:schemeClr val="tx2"/>
                </a:solidFill>
                <a:latin typeface="Museo Sans For Dell" pitchFamily="2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Font typeface="Museo Sans For Dell" pitchFamily="2" charset="0"/>
              <a:buChar char="–"/>
              <a:defRPr sz="1200">
                <a:solidFill>
                  <a:schemeClr val="tx2"/>
                </a:solidFill>
                <a:latin typeface="Museo Sans For Dell" pitchFamily="2" charset="0"/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chemeClr val="tx2"/>
              </a:buClr>
              <a:defRPr sz="1100">
                <a:solidFill>
                  <a:schemeClr val="tx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13" name="Straight Connector 12"/>
          <p:cNvCxnSpPr>
            <a:cxnSpLocks noChangeShapeType="1"/>
          </p:cNvCxnSpPr>
          <p:nvPr userDrawn="1"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Sub_and_Content_Blue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768" y="201168"/>
            <a:ext cx="8239126" cy="332399"/>
          </a:xfrm>
        </p:spPr>
        <p:txBody>
          <a:bodyPr wrap="square" anchor="t">
            <a:spAutoFit/>
          </a:bodyPr>
          <a:lstStyle>
            <a:lvl1pPr>
              <a:lnSpc>
                <a:spcPct val="90000"/>
              </a:lnSpc>
              <a:defRPr sz="24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969264"/>
            <a:ext cx="8229600" cy="946413"/>
          </a:xfrm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defRPr sz="1800">
                <a:solidFill>
                  <a:schemeClr val="tx2"/>
                </a:solidFill>
                <a:latin typeface="Museo Sans For Dell" pitchFamily="2" charset="0"/>
              </a:defRPr>
            </a:lvl1pPr>
            <a:lvl2pPr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Font typeface="Museo Sans For Dell" pitchFamily="2" charset="0"/>
              <a:buChar char="–"/>
              <a:defRPr sz="1600">
                <a:solidFill>
                  <a:schemeClr val="tx2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Font typeface="Museo Sans For Dell" pitchFamily="2" charset="0"/>
              <a:buChar char="–"/>
              <a:defRPr sz="1400">
                <a:solidFill>
                  <a:schemeClr val="tx2"/>
                </a:solidFill>
                <a:latin typeface="Museo Sans For Dell" pitchFamily="2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Font typeface="Museo Sans For Dell" pitchFamily="2" charset="0"/>
              <a:buChar char="–"/>
              <a:defRPr sz="1200">
                <a:solidFill>
                  <a:schemeClr val="tx2"/>
                </a:solidFill>
                <a:latin typeface="Museo Sans For Dell" pitchFamily="2" charset="0"/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chemeClr val="tx2"/>
              </a:buClr>
              <a:defRPr sz="1100">
                <a:solidFill>
                  <a:schemeClr val="tx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13" name="Straight Connector 12"/>
          <p:cNvCxnSpPr>
            <a:cxnSpLocks noChangeShapeType="1"/>
          </p:cNvCxnSpPr>
          <p:nvPr userDrawn="1"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sp>
        <p:nvSpPr>
          <p:cNvPr id="5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28625" y="594000"/>
            <a:ext cx="8286750" cy="249299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+Sub_and_Content_Blue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768" y="201168"/>
            <a:ext cx="8217670" cy="673153"/>
          </a:xfrm>
        </p:spPr>
        <p:txBody>
          <a:bodyPr wrap="square" anchor="t">
            <a:spAutoFit/>
          </a:bodyPr>
          <a:lstStyle>
            <a:lvl1pPr>
              <a:lnSpc>
                <a:spcPct val="90000"/>
              </a:lnSpc>
              <a:defRPr sz="24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title</a:t>
            </a:r>
            <a:br>
              <a:rPr lang="en-US" dirty="0" smtClean="0"/>
            </a:br>
            <a:r>
              <a:rPr lang="en-US" dirty="0" smtClean="0"/>
              <a:t>Click to edit title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27785"/>
            <a:ext cx="8229600" cy="974113"/>
          </a:xfrm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defRPr sz="1800">
                <a:solidFill>
                  <a:schemeClr val="tx2"/>
                </a:solidFill>
                <a:latin typeface="Museo Sans For Dell" pitchFamily="2" charset="0"/>
              </a:defRPr>
            </a:lvl1pPr>
            <a:lvl2pPr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Font typeface="Museo Sans For Dell" pitchFamily="2" charset="0"/>
              <a:buChar char="–"/>
              <a:defRPr sz="1600">
                <a:solidFill>
                  <a:schemeClr val="tx2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Font typeface="Museo Sans For Dell" pitchFamily="2" charset="0"/>
              <a:buChar char="–"/>
              <a:defRPr sz="1400">
                <a:solidFill>
                  <a:schemeClr val="tx2"/>
                </a:solidFill>
                <a:latin typeface="Museo Sans For Dell" pitchFamily="2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Font typeface="Museo Sans For Dell" pitchFamily="2" charset="0"/>
              <a:buChar char="–"/>
              <a:defRPr sz="1200">
                <a:solidFill>
                  <a:schemeClr val="tx2"/>
                </a:solidFill>
                <a:latin typeface="Museo Sans For Dell" pitchFamily="2" charset="0"/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chemeClr val="tx2"/>
              </a:buClr>
              <a:defRPr sz="1100">
                <a:solidFill>
                  <a:schemeClr val="tx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13" name="Straight Connector 12"/>
          <p:cNvCxnSpPr>
            <a:cxnSpLocks noChangeShapeType="1"/>
          </p:cNvCxnSpPr>
          <p:nvPr userDrawn="1"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sp>
        <p:nvSpPr>
          <p:cNvPr id="5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28625" y="925434"/>
            <a:ext cx="8286750" cy="249299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5904" y="196172"/>
            <a:ext cx="8279946" cy="387798"/>
          </a:xfrm>
        </p:spPr>
        <p:txBody>
          <a:bodyPr wrap="square" anchor="t"/>
          <a:lstStyle>
            <a:lvl1pPr>
              <a:lnSpc>
                <a:spcPct val="90000"/>
              </a:lnSpc>
              <a:defRPr sz="2800" b="0">
                <a:solidFill>
                  <a:schemeClr val="accent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 smtClean="0"/>
              <a:t>Click to edit master title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969264"/>
            <a:ext cx="8267140" cy="3545980"/>
          </a:xfr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  <a:lvl2pPr>
              <a:spcBef>
                <a:spcPts val="300"/>
              </a:spcBef>
              <a:spcAft>
                <a:spcPts val="0"/>
              </a:spcAft>
              <a:buFont typeface="Museo Sans For Dell" pitchFamily="2" charset="0"/>
              <a:buChar char="–"/>
              <a:defRPr sz="160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2pPr>
            <a:lvl3pPr>
              <a:spcBef>
                <a:spcPts val="30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defRPr sz="1200" baseline="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None/>
              <a:defRPr sz="11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&amp; Background Images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29768" y="201168"/>
            <a:ext cx="8239126" cy="332399"/>
          </a:xfrm>
        </p:spPr>
        <p:txBody>
          <a:bodyPr wrap="square" anchor="t"/>
          <a:lstStyle>
            <a:lvl1pPr>
              <a:lnSpc>
                <a:spcPct val="90000"/>
              </a:lnSpc>
              <a:defRPr sz="24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title </a:t>
            </a:r>
            <a:endParaRPr lang="en-US" dirty="0"/>
          </a:p>
        </p:txBody>
      </p:sp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&amp; Background Images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42900"/>
            <a:ext cx="2743200" cy="2743200"/>
          </a:xfrm>
          <a:prstGeom prst="roundRect">
            <a:avLst>
              <a:gd name="adj" fmla="val 275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>
            <a:normAutofit/>
          </a:bodyPr>
          <a:lstStyle>
            <a:lvl1pPr>
              <a:defRPr sz="2800" b="0">
                <a:solidFill>
                  <a:schemeClr val="accent1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Blue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 userDrawn="1"/>
        </p:nvGrpSpPr>
        <p:grpSpPr>
          <a:xfrm>
            <a:off x="381002" y="1335882"/>
            <a:ext cx="8311513" cy="2471738"/>
            <a:chOff x="280033" y="1781175"/>
            <a:chExt cx="8412480" cy="329565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80033" y="1781175"/>
              <a:ext cx="841248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80033" y="5076825"/>
              <a:ext cx="841248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438150" y="2251672"/>
            <a:ext cx="5962650" cy="512961"/>
          </a:xfrm>
        </p:spPr>
        <p:txBody>
          <a:bodyPr anchor="b" anchorCtr="0">
            <a:spAutoFit/>
          </a:bodyPr>
          <a:lstStyle>
            <a:lvl1pPr algn="l">
              <a:lnSpc>
                <a:spcPts val="4000"/>
              </a:lnSpc>
              <a:defRPr sz="2800" b="0" i="0" smtClean="0">
                <a:solidFill>
                  <a:schemeClr val="tx2"/>
                </a:solidFill>
                <a:latin typeface="Museo For Dell" pitchFamily="2" charset="0"/>
                <a:ea typeface="Museo For Dell" pitchFamily="2" charset="0"/>
              </a:defRPr>
            </a:lvl1pPr>
          </a:lstStyle>
          <a:p>
            <a:r>
              <a:rPr lang="en-US" dirty="0" smtClean="0"/>
              <a:t>Click to edit title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447677" y="3124044"/>
            <a:ext cx="5953125" cy="276999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0" i="0" smtClean="0">
                <a:solidFill>
                  <a:schemeClr val="tx2"/>
                </a:solidFill>
                <a:latin typeface="Museo Sans For Dell" pitchFamily="2" charset="0"/>
                <a:ea typeface="Museo Sans For Dell" pitchFamily="2" charset="0"/>
              </a:defRPr>
            </a:lvl1pPr>
          </a:lstStyle>
          <a:p>
            <a:r>
              <a:rPr lang="en-US" dirty="0" smtClean="0"/>
              <a:t>Click to edit text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7276065" y="1954213"/>
            <a:ext cx="1384604" cy="1384604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457200" y="1738710"/>
            <a:ext cx="5962650" cy="1025922"/>
          </a:xfrm>
        </p:spPr>
        <p:txBody>
          <a:bodyPr anchor="b" anchorCtr="0">
            <a:spAutoFit/>
          </a:bodyPr>
          <a:lstStyle>
            <a:lvl1pPr algn="l">
              <a:lnSpc>
                <a:spcPts val="4000"/>
              </a:lnSpc>
              <a:defRPr sz="3600" b="0" i="0" smtClean="0">
                <a:solidFill>
                  <a:schemeClr val="bg1"/>
                </a:solidFill>
                <a:latin typeface="Museo For Dell" pitchFamily="2" charset="0"/>
                <a:ea typeface="Museo For Dell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/>
          </p:nvPr>
        </p:nvSpPr>
        <p:spPr>
          <a:xfrm>
            <a:off x="457201" y="3124043"/>
            <a:ext cx="5953125" cy="276999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0" i="0" smtClean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1335881"/>
            <a:ext cx="8248650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" y="3807619"/>
            <a:ext cx="8248650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gray">
          <a:xfrm>
            <a:off x="1" y="4772025"/>
            <a:ext cx="1000125" cy="371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44444"/>
              </a:solidFill>
              <a:latin typeface="Trebuchet MS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hidden">
          <a:xfrm>
            <a:off x="1" y="4772025"/>
            <a:ext cx="1000125" cy="371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44444"/>
              </a:solidFill>
              <a:latin typeface="Trebuchet MS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hidden">
          <a:xfrm>
            <a:off x="1" y="4772025"/>
            <a:ext cx="1000125" cy="371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44444"/>
              </a:solidFill>
              <a:latin typeface="Trebuchet MS" pitchFamily="34" charset="0"/>
            </a:endParaRPr>
          </a:p>
        </p:txBody>
      </p:sp>
      <p:pic>
        <p:nvPicPr>
          <p:cNvPr id="11" name="Picture 10" descr="dell_blue_lrg_logo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 bwMode="black">
          <a:xfrm>
            <a:off x="7265290" y="1988821"/>
            <a:ext cx="1487427" cy="111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5221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8150" y="196172"/>
            <a:ext cx="8248650" cy="332399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960120"/>
            <a:ext cx="8229600" cy="1261884"/>
          </a:xfrm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useo Sans For Dell" pitchFamily="2" charset="0"/>
              </a:defRPr>
            </a:lvl1pPr>
            <a:lvl2pPr marL="573088" indent="-231775"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Font typeface="Museo Sans For Dell" pitchFamily="2" charset="0"/>
              <a:buChar char="–"/>
              <a:defRPr sz="1800">
                <a:solidFill>
                  <a:schemeClr val="tx1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defRPr sz="1600">
                <a:solidFill>
                  <a:schemeClr val="tx1"/>
                </a:solidFill>
                <a:latin typeface="Museo Sans For Dell" pitchFamily="2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defRPr sz="1400" baseline="0">
                <a:solidFill>
                  <a:schemeClr val="tx1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defRPr sz="12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457200" y="4629150"/>
            <a:ext cx="82296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  <p:cxnSp>
        <p:nvCxnSpPr>
          <p:cNvPr id="5" name="Straight Connector 4"/>
          <p:cNvCxnSpPr>
            <a:cxnSpLocks noChangeShapeType="1"/>
          </p:cNvCxnSpPr>
          <p:nvPr userDrawn="1"/>
        </p:nvCxnSpPr>
        <p:spPr bwMode="auto">
          <a:xfrm>
            <a:off x="457200" y="4629150"/>
            <a:ext cx="82296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20929544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+Sub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38150" y="600076"/>
            <a:ext cx="8248650" cy="33239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960120"/>
            <a:ext cx="8229600" cy="1261884"/>
          </a:xfrm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useo Sans For Dell" pitchFamily="2" charset="0"/>
              </a:defRPr>
            </a:lvl1pPr>
            <a:lvl2pPr marL="573088" indent="-231775"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Font typeface="Museo Sans For Dell" pitchFamily="2" charset="0"/>
              <a:buChar char="–"/>
              <a:defRPr sz="1800">
                <a:solidFill>
                  <a:schemeClr val="tx1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defRPr sz="1600">
                <a:solidFill>
                  <a:schemeClr val="tx1"/>
                </a:solidFill>
                <a:latin typeface="Museo Sans For Dell" pitchFamily="2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defRPr sz="1400" baseline="0">
                <a:solidFill>
                  <a:schemeClr val="tx1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defRPr sz="12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457200" y="4629150"/>
            <a:ext cx="82296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57200" y="4629150"/>
            <a:ext cx="82296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6518936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_Line_Title+Sub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38150" y="891541"/>
            <a:ext cx="8248650" cy="33239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8150" y="196172"/>
            <a:ext cx="8248650" cy="664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br>
              <a:rPr lang="en-US" dirty="0" smtClean="0"/>
            </a:br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82446"/>
            <a:ext cx="8229600" cy="1261884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useo Sans For Dell" pitchFamily="2" charset="0"/>
              </a:defRPr>
            </a:lvl1pPr>
            <a:lvl2pPr marL="573088" indent="-231775"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Font typeface="Museo Sans For Dell" pitchFamily="2" charset="0"/>
              <a:buChar char="–"/>
              <a:defRPr sz="1800">
                <a:solidFill>
                  <a:schemeClr val="tx1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defRPr sz="1600">
                <a:solidFill>
                  <a:schemeClr val="tx1"/>
                </a:solidFill>
                <a:latin typeface="Museo Sans For Dell" pitchFamily="2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defRPr sz="1400" baseline="0">
                <a:solidFill>
                  <a:schemeClr val="tx1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defRPr sz="12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457200" y="4629150"/>
            <a:ext cx="82296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57200" y="4629150"/>
            <a:ext cx="82296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3183242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49511" y="960121"/>
            <a:ext cx="3950370" cy="824841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1200"/>
              </a:spcBef>
              <a:spcAft>
                <a:spcPts val="0"/>
              </a:spcAft>
              <a:defRPr sz="2000" b="0">
                <a:solidFill>
                  <a:schemeClr val="tx1"/>
                </a:solidFill>
                <a:latin typeface="Museo Sans For Dell" pitchFamily="2" charset="0"/>
              </a:defRPr>
            </a:lvl1pPr>
            <a:lvl2pPr marL="574675" indent="-231775">
              <a:spcBef>
                <a:spcPts val="30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Museo Sans For Dell" pitchFamily="2" charset="0"/>
              </a:defRPr>
            </a:lvl3pPr>
            <a:lvl4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4732469" y="960120"/>
            <a:ext cx="3941478" cy="824841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1200"/>
              </a:spcBef>
              <a:spcAft>
                <a:spcPts val="0"/>
              </a:spcAft>
              <a:defRPr sz="2000" b="0">
                <a:solidFill>
                  <a:schemeClr val="tx1"/>
                </a:solidFill>
                <a:latin typeface="Museo Sans For Dell" pitchFamily="2" charset="0"/>
              </a:defRPr>
            </a:lvl1pPr>
            <a:lvl2pPr marL="574675" indent="-231775">
              <a:spcBef>
                <a:spcPts val="300"/>
              </a:spcBef>
              <a:spcAft>
                <a:spcPts val="0"/>
              </a:spcAft>
              <a:defRPr sz="1800" b="0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spcAft>
                <a:spcPts val="0"/>
              </a:spcAft>
              <a:defRPr sz="1600" b="0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457200" y="4629150"/>
            <a:ext cx="82296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57334624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457200" y="4629150"/>
            <a:ext cx="82296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>
            <a:off x="457200" y="4629150"/>
            <a:ext cx="82296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01530576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Sub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5904" y="196172"/>
            <a:ext cx="8279946" cy="332399"/>
          </a:xfrm>
        </p:spPr>
        <p:txBody>
          <a:bodyPr wrap="square" anchor="t"/>
          <a:lstStyle>
            <a:lvl1pPr>
              <a:lnSpc>
                <a:spcPct val="90000"/>
              </a:lnSpc>
              <a:defRPr sz="2400" b="0">
                <a:solidFill>
                  <a:schemeClr val="accent1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  <p:sp>
        <p:nvSpPr>
          <p:cNvPr id="5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28625" y="580150"/>
            <a:ext cx="8286750" cy="276999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969264"/>
            <a:ext cx="8267140" cy="946413"/>
          </a:xfrm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Museo Sans For Dell" pitchFamily="2" charset="0"/>
              </a:defRPr>
            </a:lvl1pPr>
            <a:lvl2pPr>
              <a:spcBef>
                <a:spcPts val="300"/>
              </a:spcBef>
              <a:spcAft>
                <a:spcPts val="0"/>
              </a:spcAft>
              <a:buFont typeface="Museo Sans For Dell" pitchFamily="2" charset="0"/>
              <a:buChar char="–"/>
              <a:defRPr sz="1600">
                <a:solidFill>
                  <a:schemeClr val="tx1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Museo Sans For Dell" pitchFamily="2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defRPr sz="1200" baseline="0">
                <a:solidFill>
                  <a:schemeClr val="tx1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None/>
              <a:defRPr sz="11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without_Bottom 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2517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457200" y="4629150"/>
            <a:ext cx="82296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  <p:cxnSp>
        <p:nvCxnSpPr>
          <p:cNvPr id="3" name="Straight Connector 2"/>
          <p:cNvCxnSpPr>
            <a:cxnSpLocks noChangeShapeType="1"/>
          </p:cNvCxnSpPr>
          <p:nvPr userDrawn="1"/>
        </p:nvCxnSpPr>
        <p:spPr bwMode="auto">
          <a:xfrm>
            <a:off x="457200" y="4629150"/>
            <a:ext cx="82296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40944550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Bottom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9252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42900"/>
            <a:ext cx="3657600" cy="2743200"/>
          </a:xfrm>
          <a:prstGeom prst="roundRect">
            <a:avLst>
              <a:gd name="adj" fmla="val 27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 anchorCtr="0">
            <a:normAutofit/>
          </a:bodyPr>
          <a:lstStyle>
            <a:lvl1pPr>
              <a:defRPr sz="32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title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964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42900"/>
            <a:ext cx="3657600" cy="2743200"/>
          </a:xfrm>
          <a:prstGeom prst="roundRect">
            <a:avLst>
              <a:gd name="adj" fmla="val 275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 anchorCtr="0">
            <a:normAutofit/>
          </a:bodyPr>
          <a:lstStyle>
            <a:lvl1pPr>
              <a:defRPr sz="32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0140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Yellow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42900"/>
            <a:ext cx="3657600" cy="2743200"/>
          </a:xfrm>
          <a:prstGeom prst="roundRect">
            <a:avLst>
              <a:gd name="adj" fmla="val 275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 anchorCtr="0">
            <a:normAutofit/>
          </a:bodyPr>
          <a:lstStyle>
            <a:lvl1pPr>
              <a:defRPr sz="32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5451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42900"/>
            <a:ext cx="3657600" cy="2743200"/>
          </a:xfrm>
          <a:prstGeom prst="roundRect">
            <a:avLst>
              <a:gd name="adj" fmla="val 275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 anchorCtr="0">
            <a:normAutofit/>
          </a:bodyPr>
          <a:lstStyle>
            <a:lvl1pPr>
              <a:defRPr sz="32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title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121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Pu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42900"/>
            <a:ext cx="3657600" cy="2743200"/>
          </a:xfrm>
          <a:prstGeom prst="roundRect">
            <a:avLst>
              <a:gd name="adj" fmla="val 275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 anchorCtr="0">
            <a:normAutofit/>
          </a:bodyPr>
          <a:lstStyle>
            <a:lvl1pPr>
              <a:defRPr sz="32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974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438150" y="2376835"/>
            <a:ext cx="5962650" cy="387798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2800" b="0" i="0" smtClean="0">
                <a:solidFill>
                  <a:schemeClr val="accent1"/>
                </a:solidFill>
                <a:latin typeface="Museo For Dell" pitchFamily="2" charset="0"/>
                <a:ea typeface="Museo For Dell" pitchFamily="2" charset="0"/>
              </a:defRPr>
            </a:lvl1pPr>
          </a:lstStyle>
          <a:p>
            <a:r>
              <a:rPr lang="en-US" dirty="0" smtClean="0"/>
              <a:t>Click to edit title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438711" y="3124044"/>
            <a:ext cx="5953125" cy="276999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0" i="0" smtClean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1pPr>
          </a:lstStyle>
          <a:p>
            <a:r>
              <a:rPr lang="en-US" dirty="0" smtClean="0"/>
              <a:t>Click to edit subtitle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47675" y="1335881"/>
            <a:ext cx="8248650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7675" y="3807619"/>
            <a:ext cx="8248650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gray">
          <a:xfrm>
            <a:off x="3" y="4772026"/>
            <a:ext cx="1000125" cy="371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44444"/>
              </a:solidFill>
              <a:latin typeface="Trebuchet MS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hidden">
          <a:xfrm>
            <a:off x="3" y="4772026"/>
            <a:ext cx="1000125" cy="371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44444"/>
              </a:solidFill>
              <a:latin typeface="Trebuchet MS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hidden">
          <a:xfrm>
            <a:off x="3" y="4772026"/>
            <a:ext cx="1000125" cy="371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44444"/>
              </a:solidFill>
              <a:latin typeface="Trebuchet MS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7265540" y="1947733"/>
            <a:ext cx="1399035" cy="1399035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5904" y="196172"/>
            <a:ext cx="8279946" cy="387798"/>
          </a:xfrm>
        </p:spPr>
        <p:txBody>
          <a:bodyPr wrap="square" anchor="t"/>
          <a:lstStyle>
            <a:lvl1pPr>
              <a:lnSpc>
                <a:spcPct val="90000"/>
              </a:lnSpc>
              <a:defRPr sz="2800" b="0">
                <a:solidFill>
                  <a:schemeClr val="accent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 smtClean="0"/>
              <a:t>Click to edit master title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969264"/>
            <a:ext cx="8267140" cy="3545980"/>
          </a:xfr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  <a:lvl2pPr>
              <a:spcBef>
                <a:spcPts val="300"/>
              </a:spcBef>
              <a:spcAft>
                <a:spcPts val="0"/>
              </a:spcAft>
              <a:buFont typeface="Museo Sans For Dell" pitchFamily="2" charset="0"/>
              <a:buChar char="–"/>
              <a:defRPr sz="160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2pPr>
            <a:lvl3pPr>
              <a:spcBef>
                <a:spcPts val="30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defRPr sz="1200" baseline="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None/>
              <a:defRPr sz="11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+Sub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28625" y="894475"/>
            <a:ext cx="8286750" cy="276999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5904" y="196172"/>
            <a:ext cx="8279946" cy="664797"/>
          </a:xfrm>
        </p:spPr>
        <p:txBody>
          <a:bodyPr wrap="square" anchor="t"/>
          <a:lstStyle>
            <a:lvl1pPr>
              <a:lnSpc>
                <a:spcPct val="90000"/>
              </a:lnSpc>
              <a:defRPr sz="2400" b="0">
                <a:solidFill>
                  <a:schemeClr val="accent1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 </a:t>
            </a:r>
            <a:br>
              <a:rPr lang="en-US" dirty="0" smtClean="0"/>
            </a:br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76350"/>
            <a:ext cx="8267140" cy="946413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120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Museo Sans For Dell" pitchFamily="2" charset="0"/>
              </a:defRPr>
            </a:lvl1pPr>
            <a:lvl2pPr>
              <a:spcBef>
                <a:spcPts val="300"/>
              </a:spcBef>
              <a:spcAft>
                <a:spcPts val="0"/>
              </a:spcAft>
              <a:buFont typeface="Museo Sans For Dell" pitchFamily="2" charset="0"/>
              <a:buChar char="–"/>
              <a:defRPr sz="1600">
                <a:solidFill>
                  <a:schemeClr val="tx1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Museo Sans For Dell" pitchFamily="2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defRPr sz="1200" baseline="0">
                <a:solidFill>
                  <a:schemeClr val="tx1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None/>
              <a:defRPr sz="11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Sub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5904" y="196172"/>
            <a:ext cx="8279946" cy="332399"/>
          </a:xfrm>
        </p:spPr>
        <p:txBody>
          <a:bodyPr wrap="square" anchor="t"/>
          <a:lstStyle>
            <a:lvl1pPr>
              <a:lnSpc>
                <a:spcPct val="90000"/>
              </a:lnSpc>
              <a:defRPr sz="2400" b="0">
                <a:solidFill>
                  <a:schemeClr val="accent1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  <p:sp>
        <p:nvSpPr>
          <p:cNvPr id="5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28625" y="580150"/>
            <a:ext cx="8286750" cy="276999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969264"/>
            <a:ext cx="8267140" cy="946413"/>
          </a:xfrm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Museo Sans For Dell" pitchFamily="2" charset="0"/>
              </a:defRPr>
            </a:lvl1pPr>
            <a:lvl2pPr>
              <a:spcBef>
                <a:spcPts val="300"/>
              </a:spcBef>
              <a:spcAft>
                <a:spcPts val="0"/>
              </a:spcAft>
              <a:buFont typeface="Museo Sans For Dell" pitchFamily="2" charset="0"/>
              <a:buChar char="–"/>
              <a:defRPr sz="1600">
                <a:solidFill>
                  <a:schemeClr val="tx1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Museo Sans For Dell" pitchFamily="2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defRPr sz="1200" baseline="0">
                <a:solidFill>
                  <a:schemeClr val="tx1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None/>
              <a:defRPr sz="11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+Sub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28625" y="894475"/>
            <a:ext cx="8286750" cy="276999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5904" y="196172"/>
            <a:ext cx="8279946" cy="664797"/>
          </a:xfrm>
        </p:spPr>
        <p:txBody>
          <a:bodyPr wrap="square" anchor="t"/>
          <a:lstStyle>
            <a:lvl1pPr>
              <a:lnSpc>
                <a:spcPct val="90000"/>
              </a:lnSpc>
              <a:defRPr sz="2400" b="0">
                <a:solidFill>
                  <a:schemeClr val="accent1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 </a:t>
            </a:r>
            <a:br>
              <a:rPr lang="en-US" dirty="0" smtClean="0"/>
            </a:br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76350"/>
            <a:ext cx="8267140" cy="946413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120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Museo Sans For Dell" pitchFamily="2" charset="0"/>
              </a:defRPr>
            </a:lvl1pPr>
            <a:lvl2pPr>
              <a:spcBef>
                <a:spcPts val="300"/>
              </a:spcBef>
              <a:spcAft>
                <a:spcPts val="0"/>
              </a:spcAft>
              <a:buFont typeface="Museo Sans For Dell" pitchFamily="2" charset="0"/>
              <a:buChar char="–"/>
              <a:defRPr sz="1600">
                <a:solidFill>
                  <a:schemeClr val="tx1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Museo Sans For Dell" pitchFamily="2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defRPr sz="1200" baseline="0">
                <a:solidFill>
                  <a:schemeClr val="tx1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None/>
              <a:defRPr sz="11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772025" y="969264"/>
            <a:ext cx="3922278" cy="741742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1200"/>
              </a:spcBef>
              <a:defRPr sz="1800" b="0">
                <a:solidFill>
                  <a:schemeClr val="tx1"/>
                </a:solidFill>
                <a:latin typeface="Museo Sans For Dell" pitchFamily="2" charset="0"/>
              </a:defRPr>
            </a:lvl1pPr>
            <a:lvl2pPr marL="574675" indent="-231775">
              <a:spcBef>
                <a:spcPts val="300"/>
              </a:spcBef>
              <a:defRPr sz="1600" b="0">
                <a:solidFill>
                  <a:schemeClr val="tx1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defRPr sz="1400" b="0">
                <a:solidFill>
                  <a:schemeClr val="tx1"/>
                </a:solidFill>
                <a:latin typeface="Museo Sans For Dell" pitchFamily="2" charset="0"/>
              </a:defRPr>
            </a:lvl3pPr>
            <a:lvl4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57200" y="969264"/>
            <a:ext cx="3938136" cy="741742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1200"/>
              </a:spcBef>
              <a:defRPr sz="1800" b="0">
                <a:solidFill>
                  <a:schemeClr val="tx1"/>
                </a:solidFill>
                <a:latin typeface="Museo Sans For Dell" pitchFamily="2" charset="0"/>
              </a:defRPr>
            </a:lvl1pPr>
            <a:lvl2pPr marL="574675" indent="-231775">
              <a:spcBef>
                <a:spcPts val="300"/>
              </a:spcBef>
              <a:defRPr sz="1600" b="0">
                <a:solidFill>
                  <a:schemeClr val="tx1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defRPr sz="1400" b="0">
                <a:solidFill>
                  <a:schemeClr val="tx1"/>
                </a:solidFill>
                <a:latin typeface="Museo Sans For Dell" pitchFamily="2" charset="0"/>
              </a:defRPr>
            </a:lvl3pPr>
            <a:lvl4pPr>
              <a:buNone/>
              <a:defRPr sz="1800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25904" y="196172"/>
            <a:ext cx="8279946" cy="332399"/>
          </a:xfrm>
        </p:spPr>
        <p:txBody>
          <a:bodyPr wrap="square" anchor="t"/>
          <a:lstStyle>
            <a:lvl1pPr>
              <a:lnSpc>
                <a:spcPct val="90000"/>
              </a:lnSpc>
              <a:defRPr sz="2400" b="0">
                <a:solidFill>
                  <a:schemeClr val="accent1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11" name="Straight Connector 10"/>
          <p:cNvCxnSpPr>
            <a:cxnSpLocks noChangeShapeType="1"/>
          </p:cNvCxnSpPr>
          <p:nvPr userDrawn="1"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25904" y="196172"/>
            <a:ext cx="8239126" cy="443198"/>
          </a:xfrm>
        </p:spPr>
        <p:txBody>
          <a:bodyPr wrap="square" anchor="t"/>
          <a:lstStyle>
            <a:lvl1pPr>
              <a:lnSpc>
                <a:spcPct val="90000"/>
              </a:lnSpc>
              <a:defRPr sz="3200" b="0">
                <a:solidFill>
                  <a:schemeClr val="accent1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25904" y="196172"/>
            <a:ext cx="8239126" cy="387798"/>
          </a:xfrm>
        </p:spPr>
        <p:txBody>
          <a:bodyPr wrap="square" anchor="t"/>
          <a:lstStyle>
            <a:lvl1pPr>
              <a:lnSpc>
                <a:spcPct val="90000"/>
              </a:lnSpc>
              <a:defRPr sz="2800" b="0">
                <a:solidFill>
                  <a:schemeClr val="accent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42900"/>
            <a:ext cx="2743200" cy="2743200"/>
          </a:xfrm>
          <a:prstGeom prst="roundRect">
            <a:avLst>
              <a:gd name="adj" fmla="val 275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 anchorCtr="0">
            <a:normAutofit/>
          </a:bodyPr>
          <a:lstStyle>
            <a:lvl1pPr>
              <a:defRPr sz="28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42900"/>
            <a:ext cx="2743200" cy="2743200"/>
          </a:xfrm>
          <a:prstGeom prst="roundRect">
            <a:avLst>
              <a:gd name="adj" fmla="val 275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 anchorCtr="0">
            <a:normAutofit/>
          </a:bodyPr>
          <a:lstStyle>
            <a:lvl1pPr>
              <a:defRPr sz="28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42900"/>
            <a:ext cx="2743200" cy="2743200"/>
          </a:xfrm>
          <a:prstGeom prst="roundRect">
            <a:avLst>
              <a:gd name="adj" fmla="val 275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 anchorCtr="0">
            <a:normAutofit/>
          </a:bodyPr>
          <a:lstStyle>
            <a:lvl1pPr>
              <a:defRPr sz="28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772025" y="969264"/>
            <a:ext cx="3922278" cy="741742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1200"/>
              </a:spcBef>
              <a:defRPr sz="1800" b="0">
                <a:solidFill>
                  <a:schemeClr val="tx1"/>
                </a:solidFill>
                <a:latin typeface="Museo Sans For Dell" pitchFamily="2" charset="0"/>
              </a:defRPr>
            </a:lvl1pPr>
            <a:lvl2pPr marL="574675" indent="-231775">
              <a:spcBef>
                <a:spcPts val="300"/>
              </a:spcBef>
              <a:defRPr sz="1600" b="0">
                <a:solidFill>
                  <a:schemeClr val="tx1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defRPr sz="1400" b="0">
                <a:solidFill>
                  <a:schemeClr val="tx1"/>
                </a:solidFill>
                <a:latin typeface="Museo Sans For Dell" pitchFamily="2" charset="0"/>
              </a:defRPr>
            </a:lvl3pPr>
            <a:lvl4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57200" y="969264"/>
            <a:ext cx="3938136" cy="741742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1200"/>
              </a:spcBef>
              <a:defRPr sz="1800" b="0">
                <a:solidFill>
                  <a:schemeClr val="tx1"/>
                </a:solidFill>
                <a:latin typeface="Museo Sans For Dell" pitchFamily="2" charset="0"/>
              </a:defRPr>
            </a:lvl1pPr>
            <a:lvl2pPr marL="574675" indent="-231775">
              <a:spcBef>
                <a:spcPts val="300"/>
              </a:spcBef>
              <a:defRPr sz="1600" b="0">
                <a:solidFill>
                  <a:schemeClr val="tx1"/>
                </a:solidFill>
                <a:latin typeface="Museo Sans For Dell" pitchFamily="2" charset="0"/>
              </a:defRPr>
            </a:lvl2pPr>
            <a:lvl3pPr>
              <a:spcBef>
                <a:spcPts val="300"/>
              </a:spcBef>
              <a:defRPr sz="1400" b="0">
                <a:solidFill>
                  <a:schemeClr val="tx1"/>
                </a:solidFill>
                <a:latin typeface="Museo Sans For Dell" pitchFamily="2" charset="0"/>
              </a:defRPr>
            </a:lvl3pPr>
            <a:lvl4pPr>
              <a:buNone/>
              <a:defRPr sz="1800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25904" y="196172"/>
            <a:ext cx="8279946" cy="332399"/>
          </a:xfrm>
        </p:spPr>
        <p:txBody>
          <a:bodyPr wrap="square" anchor="t"/>
          <a:lstStyle>
            <a:lvl1pPr>
              <a:lnSpc>
                <a:spcPct val="90000"/>
              </a:lnSpc>
              <a:defRPr sz="2400" b="0">
                <a:solidFill>
                  <a:schemeClr val="accent1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11" name="Straight Connector 10"/>
          <p:cNvCxnSpPr>
            <a:cxnSpLocks noChangeShapeType="1"/>
          </p:cNvCxnSpPr>
          <p:nvPr userDrawn="1"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42900"/>
            <a:ext cx="2743200" cy="2743200"/>
          </a:xfrm>
          <a:prstGeom prst="roundRect">
            <a:avLst>
              <a:gd name="adj" fmla="val 275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 anchorCtr="0">
            <a:normAutofit/>
          </a:bodyPr>
          <a:lstStyle>
            <a:lvl1pPr>
              <a:defRPr sz="28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57200" y="342900"/>
            <a:ext cx="2743200" cy="2743200"/>
          </a:xfrm>
          <a:prstGeom prst="roundRect">
            <a:avLst>
              <a:gd name="adj" fmla="val 275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lIns="228600" tIns="228600" rIns="228600" bIns="228600" anchor="t">
            <a:normAutofit/>
          </a:bodyPr>
          <a:lstStyle>
            <a:lvl1pPr>
              <a:defRPr sz="2800" b="0">
                <a:solidFill>
                  <a:schemeClr val="tx2"/>
                </a:solidFill>
                <a:latin typeface="Museo For Dell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 userDrawn="1"/>
        </p:nvSpPr>
        <p:spPr>
          <a:xfrm rot="5400000">
            <a:off x="-1314926" y="2247105"/>
            <a:ext cx="3544570" cy="929957"/>
          </a:xfrm>
          <a:prstGeom prst="round2SameRect">
            <a:avLst>
              <a:gd name="adj1" fmla="val 13993"/>
              <a:gd name="adj2" fmla="val 0"/>
            </a:avLst>
          </a:prstGeom>
          <a:solidFill>
            <a:schemeClr val="accent1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smtClean="0">
              <a:solidFill>
                <a:srgbClr val="FFFFFF"/>
              </a:solidFill>
              <a:latin typeface="Museo Sans For Dell"/>
            </a:endParaRPr>
          </a:p>
        </p:txBody>
      </p:sp>
      <p:sp>
        <p:nvSpPr>
          <p:cNvPr id="11" name="Round Same Side Corner Rectangle 10"/>
          <p:cNvSpPr/>
          <p:nvPr userDrawn="1"/>
        </p:nvSpPr>
        <p:spPr>
          <a:xfrm rot="16200000">
            <a:off x="3447415" y="-1212215"/>
            <a:ext cx="3544570" cy="7848600"/>
          </a:xfrm>
          <a:prstGeom prst="round2SameRect">
            <a:avLst>
              <a:gd name="adj1" fmla="val 4108"/>
              <a:gd name="adj2" fmla="val 0"/>
            </a:avLst>
          </a:prstGeom>
          <a:solidFill>
            <a:schemeClr val="accent1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smtClean="0">
              <a:solidFill>
                <a:srgbClr val="FFFFFF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29754" y="1797685"/>
            <a:ext cx="5508625" cy="121879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2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29754" y="3039745"/>
            <a:ext cx="5508625" cy="27699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829754" y="415378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85C3"/>
              </a:buClr>
            </a:pPr>
            <a:r>
              <a:rPr lang="en-US" sz="9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© Donald F. Ferguson, 2017. All rights reserved.</a:t>
            </a:r>
          </a:p>
        </p:txBody>
      </p:sp>
    </p:spTree>
    <p:extLst/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25904" y="196172"/>
            <a:ext cx="8239126" cy="443198"/>
          </a:xfrm>
        </p:spPr>
        <p:txBody>
          <a:bodyPr wrap="square" anchor="t"/>
          <a:lstStyle>
            <a:lvl1pPr>
              <a:lnSpc>
                <a:spcPct val="90000"/>
              </a:lnSpc>
              <a:defRPr sz="3200" b="0">
                <a:solidFill>
                  <a:schemeClr val="accent1"/>
                </a:solidFill>
                <a:latin typeface="Museo For Dell" pitchFamily="2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25904" y="196172"/>
            <a:ext cx="8239126" cy="387798"/>
          </a:xfrm>
        </p:spPr>
        <p:txBody>
          <a:bodyPr wrap="square" anchor="t"/>
          <a:lstStyle>
            <a:lvl1pPr>
              <a:lnSpc>
                <a:spcPct val="90000"/>
              </a:lnSpc>
              <a:defRPr sz="2800" b="0">
                <a:solidFill>
                  <a:schemeClr val="accent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436563" y="4629150"/>
            <a:ext cx="8262035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theme" Target="../theme/theme2.xml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5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30712" y="4811379"/>
            <a:ext cx="265176" cy="11080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800" kern="1200" smtClean="0">
                <a:solidFill>
                  <a:schemeClr val="bg2">
                    <a:lumMod val="50000"/>
                    <a:lumOff val="50000"/>
                  </a:schemeClr>
                </a:solidFill>
                <a:latin typeface="Museo Sans For Dell" pitchFamily="2" charset="0"/>
                <a:ea typeface="+mn-ea"/>
                <a:cs typeface="+mn-cs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800" kern="1200" dirty="0" err="1" smtClean="0">
              <a:solidFill>
                <a:schemeClr val="bg2">
                  <a:lumMod val="50000"/>
                  <a:lumOff val="50000"/>
                </a:schemeClr>
              </a:solidFill>
              <a:latin typeface="Museo Sans For Dell" pitchFamily="2" charset="0"/>
              <a:ea typeface="+mn-ea"/>
              <a:cs typeface="+mn-cs"/>
            </a:endParaRPr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425907" y="196172"/>
            <a:ext cx="8279943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69168"/>
            <a:ext cx="8267136" cy="370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Box 3"/>
          <p:cNvSpPr txBox="1"/>
          <p:nvPr/>
        </p:nvSpPr>
        <p:spPr bwMode="black">
          <a:xfrm>
            <a:off x="7602366" y="4807344"/>
            <a:ext cx="1121969" cy="138499"/>
          </a:xfrm>
          <a:prstGeom prst="rect">
            <a:avLst/>
          </a:prstGeom>
          <a:noFill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900" baseline="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 Donald F. Ferguson</a:t>
            </a:r>
            <a:endParaRPr lang="en-US" sz="900" dirty="0">
              <a:solidFill>
                <a:schemeClr val="bg2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 hidden="1"/>
          <p:cNvSpPr txBox="1"/>
          <p:nvPr/>
        </p:nvSpPr>
        <p:spPr>
          <a:xfrm>
            <a:off x="1724025" y="4844717"/>
            <a:ext cx="649537" cy="1108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fld id="{5084195E-6DF7-4B3B-A2AB-E67BEB13BF64}" type="datetime1">
              <a:rPr lang="en-US" sz="80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/>
                </a:buClr>
              </a:pPr>
              <a:t>12/12/17</a:t>
            </a:fld>
            <a:endParaRPr lang="en-US" sz="800" dirty="0" smtClean="0">
              <a:solidFill>
                <a:schemeClr val="bg2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 userDrawn="1"/>
        </p:nvSpPr>
        <p:spPr bwMode="black">
          <a:xfrm>
            <a:off x="1964002" y="4789484"/>
            <a:ext cx="4370250" cy="267766"/>
          </a:xfrm>
          <a:prstGeom prst="rect">
            <a:avLst/>
          </a:prstGeom>
          <a:noFill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dirty="0" smtClean="0"/>
              <a:t>Experience and Lessons from Building and</a:t>
            </a:r>
            <a:r>
              <a:rPr lang="en-US" sz="900" baseline="0" dirty="0" smtClean="0"/>
              <a:t> </a:t>
            </a:r>
            <a:r>
              <a:rPr lang="en-US" sz="900" dirty="0" smtClean="0"/>
              <a:t>Teaching a </a:t>
            </a:r>
            <a:r>
              <a:rPr lang="en-US" sz="900" dirty="0" err="1" smtClean="0"/>
              <a:t>Serverless</a:t>
            </a:r>
            <a:r>
              <a:rPr lang="en-US" sz="900" dirty="0" smtClean="0"/>
              <a:t> Solution</a:t>
            </a:r>
            <a:endParaRPr lang="en-US" sz="900" i="1" strike="sngStrike" dirty="0" smtClean="0"/>
          </a:p>
          <a:p>
            <a:pPr>
              <a:lnSpc>
                <a:spcPct val="120000"/>
              </a:lnSpc>
            </a:pPr>
            <a:r>
              <a:rPr lang="en-US" sz="700" i="1" dirty="0" smtClean="0"/>
              <a:t>Second International Workshop on </a:t>
            </a:r>
            <a:r>
              <a:rPr lang="en-US" sz="700" i="1" dirty="0" err="1" smtClean="0"/>
              <a:t>Serverless</a:t>
            </a:r>
            <a:r>
              <a:rPr lang="en-US" sz="700" i="1" dirty="0" smtClean="0"/>
              <a:t> Computing (</a:t>
            </a:r>
            <a:r>
              <a:rPr lang="en-US" sz="700" i="1" dirty="0" err="1" smtClean="0"/>
              <a:t>WoSC</a:t>
            </a:r>
            <a:r>
              <a:rPr lang="en-US" sz="700" i="1" dirty="0" smtClean="0"/>
              <a:t>) 2017,ACM/IFIP/USENIX Middleware 2017</a:t>
            </a:r>
            <a:endParaRPr lang="en-US" sz="700" i="1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97" r:id="rId3"/>
    <p:sldLayoutId id="2147483898" r:id="rId4"/>
    <p:sldLayoutId id="2147483876" r:id="rId5"/>
    <p:sldLayoutId id="2147483877" r:id="rId6"/>
    <p:sldLayoutId id="2147483903" r:id="rId7"/>
    <p:sldLayoutId id="2147483879" r:id="rId8"/>
    <p:sldLayoutId id="2147483896" r:id="rId9"/>
    <p:sldLayoutId id="2147483880" r:id="rId10"/>
    <p:sldLayoutId id="2147483881" r:id="rId11"/>
    <p:sldLayoutId id="2147483882" r:id="rId12"/>
    <p:sldLayoutId id="2147483884" r:id="rId13"/>
    <p:sldLayoutId id="2147483885" r:id="rId14"/>
    <p:sldLayoutId id="2147483921" r:id="rId15"/>
    <p:sldLayoutId id="2147483923" r:id="rId16"/>
  </p:sldLayoutIdLst>
  <p:transition spd="med">
    <p:wipe dir="r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 i="0" cap="none" baseline="0">
          <a:solidFill>
            <a:schemeClr val="accent1"/>
          </a:solidFill>
          <a:latin typeface="Century Schoolbook" charset="0"/>
          <a:ea typeface="Century Schoolbook" charset="0"/>
          <a:cs typeface="Century Schoolbook" charset="0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5pPr>
      <a:lvl6pPr marL="4572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6pPr>
      <a:lvl7pPr marL="9144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7pPr>
      <a:lvl8pPr marL="13716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8pPr>
      <a:lvl9pPr marL="18288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00"/>
        </a:spcBef>
        <a:spcAft>
          <a:spcPts val="200"/>
        </a:spcAft>
        <a:buClr>
          <a:schemeClr val="accent1"/>
        </a:buClr>
        <a:buFont typeface="Arial" pitchFamily="34" charset="0"/>
        <a:buChar char="•"/>
        <a:defRPr sz="1800">
          <a:solidFill>
            <a:schemeClr val="tx1"/>
          </a:solidFill>
          <a:latin typeface="Century Schoolbook" charset="0"/>
          <a:ea typeface="Century Schoolbook" charset="0"/>
          <a:cs typeface="Century Schoolbook" charset="0"/>
        </a:defRPr>
      </a:lvl1pPr>
      <a:lvl2pPr marL="574675" indent="-223838" algn="l" rtl="0" eaLnBrk="1" fontAlgn="base" hangingPunct="1">
        <a:lnSpc>
          <a:spcPct val="100000"/>
        </a:lnSpc>
        <a:spcBef>
          <a:spcPts val="100"/>
        </a:spcBef>
        <a:spcAft>
          <a:spcPts val="200"/>
        </a:spcAft>
        <a:buClr>
          <a:schemeClr val="accent1"/>
        </a:buClr>
        <a:buFont typeface="Museo Sans For Dell" pitchFamily="2" charset="0"/>
        <a:buChar char="–"/>
        <a:defRPr sz="1600" baseline="0">
          <a:solidFill>
            <a:schemeClr val="tx1"/>
          </a:solidFill>
          <a:latin typeface="Century Schoolbook" charset="0"/>
          <a:ea typeface="Century Schoolbook" charset="0"/>
          <a:cs typeface="Century Schoolbook" charset="0"/>
        </a:defRPr>
      </a:lvl2pPr>
      <a:lvl3pPr marL="909638" indent="-220663" algn="l" rtl="0" eaLnBrk="1" fontAlgn="base" hangingPunct="1">
        <a:lnSpc>
          <a:spcPct val="100000"/>
        </a:lnSpc>
        <a:spcBef>
          <a:spcPts val="100"/>
        </a:spcBef>
        <a:spcAft>
          <a:spcPts val="200"/>
        </a:spcAft>
        <a:buClr>
          <a:schemeClr val="accent1"/>
        </a:buClr>
        <a:buFont typeface="Museo Sans For Dell" pitchFamily="2" charset="0"/>
        <a:buChar char="–"/>
        <a:defRPr sz="1400" baseline="0">
          <a:solidFill>
            <a:schemeClr val="tx1"/>
          </a:solidFill>
          <a:latin typeface="Century Schoolbook" charset="0"/>
          <a:ea typeface="Century Schoolbook" charset="0"/>
          <a:cs typeface="Century Schoolbook" charset="0"/>
        </a:defRPr>
      </a:lvl3pPr>
      <a:lvl4pPr marL="1200150" indent="-176213" algn="l" rtl="0" eaLnBrk="1" fontAlgn="base" hangingPunct="1">
        <a:lnSpc>
          <a:spcPct val="100000"/>
        </a:lnSpc>
        <a:spcBef>
          <a:spcPts val="100"/>
        </a:spcBef>
        <a:spcAft>
          <a:spcPts val="200"/>
        </a:spcAft>
        <a:buClr>
          <a:schemeClr val="accent1"/>
        </a:buClr>
        <a:buFont typeface="Museo For Dell 300" pitchFamily="50" charset="0"/>
        <a:buChar char="–"/>
        <a:defRPr sz="1200">
          <a:solidFill>
            <a:schemeClr val="tx1"/>
          </a:solidFill>
          <a:latin typeface="Century Schoolbook" charset="0"/>
          <a:ea typeface="Century Schoolbook" charset="0"/>
          <a:cs typeface="Century Schoolbook" charset="0"/>
        </a:defRPr>
      </a:lvl4pPr>
      <a:lvl5pPr marL="1608138" indent="-2365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1800">
          <a:solidFill>
            <a:schemeClr val="bg2"/>
          </a:solidFill>
          <a:latin typeface="Museo Sans For Dell" pitchFamily="2" charset="0"/>
          <a:ea typeface="Museo Sans For Dell" pitchFamily="2" charset="0"/>
        </a:defRPr>
      </a:lvl5pPr>
      <a:lvl6pPr marL="20653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6pPr>
      <a:lvl7pPr marL="25225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7pPr>
      <a:lvl8pPr marL="29797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8pPr>
      <a:lvl9pPr marL="34369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8323824" y="4697836"/>
            <a:ext cx="377504" cy="377504"/>
          </a:xfrm>
          <a:prstGeom prst="rect">
            <a:avLst/>
          </a:prstGeom>
        </p:spPr>
      </p:pic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425907" y="201168"/>
            <a:ext cx="823912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title 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69264"/>
            <a:ext cx="8239125" cy="97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marL="1246188" marR="0" lvl="3" indent="-220663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For Dell" pitchFamily="2" charset="0"/>
              <a:buChar char="–"/>
              <a:tabLst/>
              <a:defRPr/>
            </a:pPr>
            <a:r>
              <a:rPr lang="en-US" dirty="0" smtClean="0"/>
              <a:t>Fourth level</a:t>
            </a:r>
          </a:p>
        </p:txBody>
      </p:sp>
      <p:sp>
        <p:nvSpPr>
          <p:cNvPr id="17" name="TextBox 16" hidden="1"/>
          <p:cNvSpPr txBox="1"/>
          <p:nvPr/>
        </p:nvSpPr>
        <p:spPr>
          <a:xfrm>
            <a:off x="1724025" y="4830428"/>
            <a:ext cx="649537" cy="1108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fld id="{734172E7-D5BA-4D01-91D8-E4A8A3A75AB4}" type="datetime1">
              <a:rPr lang="en-US" sz="800" smtClean="0">
                <a:solidFill>
                  <a:schemeClr val="tx2"/>
                </a:solidFill>
                <a:latin typeface="+mn-lt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/>
                </a:buClr>
              </a:pPr>
              <a:t>12/12/17</a:t>
            </a:fld>
            <a:endParaRPr lang="en-US" sz="8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0712" y="4826970"/>
            <a:ext cx="265176" cy="1188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800" kern="1200" smtClean="0">
                <a:solidFill>
                  <a:schemeClr val="tx2"/>
                </a:solidFill>
                <a:latin typeface="Museo Sans For Dell" pitchFamily="2" charset="0"/>
                <a:ea typeface="+mn-ea"/>
                <a:cs typeface="+mn-cs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800" kern="1200" dirty="0" err="1" smtClean="0">
              <a:solidFill>
                <a:schemeClr val="tx2"/>
              </a:solidFill>
              <a:latin typeface="Museo Sans For Dell" pitchFamily="2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 bwMode="black">
          <a:xfrm>
            <a:off x="5459388" y="4810807"/>
            <a:ext cx="2743200" cy="138499"/>
          </a:xfrm>
          <a:prstGeom prst="rect">
            <a:avLst/>
          </a:prstGeom>
          <a:noFill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900" dirty="0" smtClean="0">
                <a:solidFill>
                  <a:schemeClr val="tx2"/>
                </a:solidFill>
                <a:latin typeface="Museo Sans For Dell" pitchFamily="2" charset="0"/>
              </a:rPr>
              <a:t>Services</a:t>
            </a:r>
            <a:endParaRPr lang="en-US" sz="900" dirty="0">
              <a:solidFill>
                <a:schemeClr val="tx2"/>
              </a:solidFill>
              <a:latin typeface="Museo Sans For Dell" pitchFamily="2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42950" y="4824081"/>
            <a:ext cx="933450" cy="12465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r>
              <a:rPr lang="en-US" sz="9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Room for text</a:t>
            </a:r>
          </a:p>
        </p:txBody>
      </p:sp>
      <p:sp>
        <p:nvSpPr>
          <p:cNvPr id="2" name="fl" descr="                        Dell - Internal Use - Confidential"/>
          <p:cNvSpPr txBox="1"/>
          <p:nvPr userDrawn="1"/>
        </p:nvSpPr>
        <p:spPr>
          <a:xfrm>
            <a:off x="0" y="4963414"/>
            <a:ext cx="9144000" cy="0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850" b="1" i="0" u="none" baseline="0" smtClean="0">
                <a:solidFill>
                  <a:srgbClr val="7F7F7F"/>
                </a:solidFill>
                <a:latin typeface="museo sans for dell"/>
              </a:rPr>
              <a:t>                        Dell - Internal Use - Confidential</a:t>
            </a:r>
            <a:endParaRPr lang="en-US" sz="850" b="1" i="0" u="none" baseline="0" dirty="0" err="1" smtClean="0">
              <a:solidFill>
                <a:srgbClr val="7F7F7F"/>
              </a:solidFill>
              <a:latin typeface="museo sans for dell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8" r:id="rId1"/>
    <p:sldLayoutId id="2147483901" r:id="rId2"/>
    <p:sldLayoutId id="2147483902" r:id="rId3"/>
    <p:sldLayoutId id="2147483889" r:id="rId4"/>
    <p:sldLayoutId id="2147483895" r:id="rId5"/>
    <p:sldLayoutId id="2147483893" r:id="rId6"/>
    <p:sldLayoutId id="2147483890" r:id="rId7"/>
  </p:sldLayoutIdLst>
  <p:transition spd="med">
    <p:wipe dir="r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cap="none" baseline="0">
          <a:solidFill>
            <a:schemeClr val="tx2"/>
          </a:solidFill>
          <a:latin typeface="Museo For Dell" pitchFamily="2" charset="0"/>
          <a:ea typeface="Museo For Dell" pitchFamily="2" charset="0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5pPr>
      <a:lvl6pPr marL="4572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6pPr>
      <a:lvl7pPr marL="9144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7pPr>
      <a:lvl8pPr marL="13716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8pPr>
      <a:lvl9pPr marL="18288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2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baseline="0">
          <a:solidFill>
            <a:schemeClr val="tx2"/>
          </a:solidFill>
          <a:latin typeface="Museo Sans For Dell" pitchFamily="2" charset="0"/>
          <a:ea typeface="Museo Sans For Dell" pitchFamily="2" charset="0"/>
          <a:cs typeface="+mn-cs"/>
        </a:defRPr>
      </a:lvl1pPr>
      <a:lvl2pPr marL="574675" indent="-223838" algn="l" rtl="0" eaLnBrk="1" fontAlgn="base" hangingPunct="1">
        <a:lnSpc>
          <a:spcPct val="90000"/>
        </a:lnSpc>
        <a:spcBef>
          <a:spcPts val="300"/>
        </a:spcBef>
        <a:spcAft>
          <a:spcPts val="0"/>
        </a:spcAft>
        <a:buClr>
          <a:schemeClr val="tx2"/>
        </a:buClr>
        <a:buSzPct val="100000"/>
        <a:buFont typeface="Museo Sans For Dell" pitchFamily="2" charset="0"/>
        <a:buChar char="–"/>
        <a:defRPr sz="1600" baseline="0">
          <a:solidFill>
            <a:schemeClr val="tx2"/>
          </a:solidFill>
          <a:latin typeface="Museo Sans For Dell" pitchFamily="2" charset="0"/>
          <a:ea typeface="Museo Sans For Dell" pitchFamily="2" charset="0"/>
        </a:defRPr>
      </a:lvl2pPr>
      <a:lvl3pPr marL="909638" marR="0" indent="-220663" algn="l" defTabSz="914400" rtl="0" eaLnBrk="1" fontAlgn="base" latinLnBrk="0" hangingPunct="1">
        <a:lnSpc>
          <a:spcPct val="90000"/>
        </a:lnSpc>
        <a:spcBef>
          <a:spcPts val="300"/>
        </a:spcBef>
        <a:spcAft>
          <a:spcPts val="0"/>
        </a:spcAft>
        <a:buClr>
          <a:schemeClr val="tx2"/>
        </a:buClr>
        <a:buSzTx/>
        <a:buFont typeface="Museo Sans For Dell" pitchFamily="2" charset="0"/>
        <a:buChar char="–"/>
        <a:tabLst/>
        <a:defRPr sz="1400">
          <a:solidFill>
            <a:schemeClr val="tx2"/>
          </a:solidFill>
          <a:latin typeface="Museo Sans For Dell" pitchFamily="2" charset="0"/>
          <a:ea typeface="Museo Sans For Dell" pitchFamily="2" charset="0"/>
        </a:defRPr>
      </a:lvl3pPr>
      <a:lvl4pPr marL="1246188" indent="-2222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1200">
          <a:solidFill>
            <a:schemeClr val="tx2"/>
          </a:solidFill>
          <a:latin typeface="Museo Sans For Dell" pitchFamily="2" charset="0"/>
          <a:ea typeface="Museo Sans For Dell" pitchFamily="2" charset="0"/>
        </a:defRPr>
      </a:lvl4pPr>
      <a:lvl5pPr marL="1608138" indent="-2365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1800">
          <a:solidFill>
            <a:schemeClr val="bg2"/>
          </a:solidFill>
          <a:latin typeface="Museo Sans For Dell" pitchFamily="2" charset="0"/>
          <a:ea typeface="Museo Sans For Dell" pitchFamily="2" charset="0"/>
        </a:defRPr>
      </a:lvl5pPr>
      <a:lvl6pPr marL="20653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6pPr>
      <a:lvl7pPr marL="25225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7pPr>
      <a:lvl8pPr marL="29797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8pPr>
      <a:lvl9pPr marL="34369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438150" y="196172"/>
            <a:ext cx="824865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title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55477"/>
            <a:ext cx="8248650" cy="10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pic>
        <p:nvPicPr>
          <p:cNvPr id="6" name="Picture 5" descr="dell_gray_logo.png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 bwMode="black">
          <a:xfrm>
            <a:off x="8193025" y="4670013"/>
            <a:ext cx="573025" cy="4297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0237" y="4843076"/>
            <a:ext cx="265176" cy="8915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900" smtClean="0">
                <a:solidFill>
                  <a:srgbClr val="000000">
                    <a:lumMod val="50000"/>
                    <a:lumOff val="50000"/>
                  </a:srgbClr>
                </a:solidFill>
                <a:latin typeface="Museo Sans For Dell"/>
              </a:rPr>
              <a:pPr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900" dirty="0" err="1" smtClean="0">
              <a:solidFill>
                <a:srgbClr val="000000">
                  <a:lumMod val="50000"/>
                  <a:lumOff val="50000"/>
                </a:srgbClr>
              </a:solidFill>
              <a:latin typeface="Museo Sans For Dell"/>
            </a:endParaRPr>
          </a:p>
        </p:txBody>
      </p:sp>
      <p:sp>
        <p:nvSpPr>
          <p:cNvPr id="16" name="TextBox 15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85C3"/>
              </a:buClr>
            </a:pPr>
            <a:fld id="{E00CF047-7350-4707-AA1A-E56FA69586CC}" type="datetime1">
              <a:rPr lang="en-US" sz="900" smtClean="0">
                <a:solidFill>
                  <a:srgbClr val="000000">
                    <a:lumMod val="50000"/>
                    <a:lumOff val="50000"/>
                  </a:srgbClr>
                </a:solidFill>
                <a:latin typeface="Museo Sans For Dell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5C3"/>
                </a:buClr>
              </a:pPr>
              <a:t>12/12/17</a:t>
            </a:fld>
            <a:endParaRPr lang="en-US" sz="900" dirty="0" smtClean="0">
              <a:solidFill>
                <a:srgbClr val="000000">
                  <a:lumMod val="50000"/>
                  <a:lumOff val="50000"/>
                </a:srgbClr>
              </a:solidFill>
              <a:latin typeface="Museo Sans For Dell"/>
            </a:endParaRPr>
          </a:p>
        </p:txBody>
      </p:sp>
      <p:sp>
        <p:nvSpPr>
          <p:cNvPr id="13" name="TextBox 12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85C3"/>
              </a:buClr>
            </a:pPr>
            <a:fld id="{E00CF047-7350-4707-AA1A-E56FA69586CC}" type="datetime1">
              <a:rPr lang="en-US" sz="900" smtClean="0">
                <a:solidFill>
                  <a:srgbClr val="000000">
                    <a:lumMod val="50000"/>
                    <a:lumOff val="50000"/>
                  </a:srgbClr>
                </a:solidFill>
                <a:latin typeface="Museo Sans For Dell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5C3"/>
                </a:buClr>
              </a:pPr>
              <a:t>12/12/17</a:t>
            </a:fld>
            <a:endParaRPr lang="en-US" sz="900" dirty="0" smtClean="0">
              <a:solidFill>
                <a:srgbClr val="000000">
                  <a:lumMod val="50000"/>
                  <a:lumOff val="50000"/>
                </a:srgbClr>
              </a:solidFill>
              <a:latin typeface="Museo Sans For Dell"/>
            </a:endParaRPr>
          </a:p>
        </p:txBody>
      </p:sp>
      <p:sp>
        <p:nvSpPr>
          <p:cNvPr id="9" name="TextBox 8"/>
          <p:cNvSpPr txBox="1"/>
          <p:nvPr/>
        </p:nvSpPr>
        <p:spPr bwMode="black">
          <a:xfrm>
            <a:off x="5350331" y="4828025"/>
            <a:ext cx="2743200" cy="153888"/>
          </a:xfrm>
          <a:prstGeom prst="rect">
            <a:avLst/>
          </a:prstGeom>
          <a:noFill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useo Sans For Dell"/>
              </a:rPr>
              <a:t>Dell Commerce Services Group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52475" y="4818405"/>
            <a:ext cx="133758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buClr>
                <a:srgbClr val="0085C3"/>
              </a:buClr>
            </a:pPr>
            <a:r>
              <a:rPr lang="en-US" sz="10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useo Sans For Dell"/>
              </a:rPr>
              <a:t>Dell Confidential</a:t>
            </a:r>
          </a:p>
        </p:txBody>
      </p:sp>
      <p:sp>
        <p:nvSpPr>
          <p:cNvPr id="2" name="fl" descr="                        Dell - Internal Use - Confidential"/>
          <p:cNvSpPr txBox="1"/>
          <p:nvPr userDrawn="1"/>
        </p:nvSpPr>
        <p:spPr>
          <a:xfrm>
            <a:off x="0" y="4963414"/>
            <a:ext cx="2505814" cy="21005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850" b="1" i="0" u="none" baseline="0" smtClean="0">
                <a:solidFill>
                  <a:srgbClr val="7F7F7F"/>
                </a:solidFill>
                <a:latin typeface="museo sans for dell"/>
              </a:rPr>
              <a:t>                        Dell - Internal Use - Confidential</a:t>
            </a:r>
            <a:endParaRPr lang="en-US" sz="850" b="1" i="0" u="none" baseline="0" dirty="0" err="1" smtClean="0">
              <a:solidFill>
                <a:srgbClr val="7F7F7F"/>
              </a:solidFill>
              <a:latin typeface="museo sans for dell"/>
            </a:endParaRPr>
          </a:p>
        </p:txBody>
      </p:sp>
    </p:spTree>
    <p:extLst>
      <p:ext uri="{BB962C8B-B14F-4D97-AF65-F5344CB8AC3E}">
        <p14:creationId xmlns:p14="http://schemas.microsoft.com/office/powerpoint/2010/main" val="15383405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</p:sldLayoutIdLst>
  <p:transition spd="med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cap="none" baseline="0">
          <a:solidFill>
            <a:schemeClr val="bg1"/>
          </a:solidFill>
          <a:latin typeface="Museo For Dell" pitchFamily="2" charset="0"/>
          <a:ea typeface="Museo For Dell" pitchFamily="2" charset="0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5pPr>
      <a:lvl6pPr marL="4572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6pPr>
      <a:lvl7pPr marL="9144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7pPr>
      <a:lvl8pPr marL="13716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8pPr>
      <a:lvl9pPr marL="18288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200"/>
        </a:spcBef>
        <a:spcAft>
          <a:spcPts val="0"/>
        </a:spcAft>
        <a:buClr>
          <a:schemeClr val="bg1"/>
        </a:buClr>
        <a:buFont typeface="Arial" pitchFamily="34" charset="0"/>
        <a:buChar char="•"/>
        <a:defRPr sz="2000">
          <a:solidFill>
            <a:schemeClr val="tx1"/>
          </a:solidFill>
          <a:latin typeface="Museo Sans For Dell" pitchFamily="2" charset="0"/>
          <a:ea typeface="Museo Sans For Dell" pitchFamily="2" charset="0"/>
          <a:cs typeface="+mn-cs"/>
        </a:defRPr>
      </a:lvl1pPr>
      <a:lvl2pPr marL="574675" indent="-233363" algn="l" rtl="0" eaLnBrk="1" fontAlgn="base" hangingPunct="1">
        <a:lnSpc>
          <a:spcPct val="90000"/>
        </a:lnSpc>
        <a:spcBef>
          <a:spcPts val="300"/>
        </a:spcBef>
        <a:spcAft>
          <a:spcPts val="0"/>
        </a:spcAft>
        <a:buClr>
          <a:schemeClr val="bg1"/>
        </a:buClr>
        <a:buFont typeface="Museo Sans For Dell" pitchFamily="2" charset="0"/>
        <a:buChar char="–"/>
        <a:defRPr sz="1800" baseline="0">
          <a:solidFill>
            <a:schemeClr val="tx1"/>
          </a:solidFill>
          <a:latin typeface="Museo Sans For Dell" pitchFamily="2" charset="0"/>
          <a:ea typeface="Museo Sans For Dell" pitchFamily="2" charset="0"/>
        </a:defRPr>
      </a:lvl2pPr>
      <a:lvl3pPr marL="909638" indent="-220663" algn="l" rtl="0" eaLnBrk="1" fontAlgn="base" hangingPunct="1">
        <a:lnSpc>
          <a:spcPct val="90000"/>
        </a:lnSpc>
        <a:spcBef>
          <a:spcPts val="300"/>
        </a:spcBef>
        <a:spcAft>
          <a:spcPts val="0"/>
        </a:spcAft>
        <a:buClr>
          <a:schemeClr val="bg1"/>
        </a:buClr>
        <a:buFont typeface="Museo Sans For Dell" pitchFamily="2" charset="0"/>
        <a:buChar char="–"/>
        <a:defRPr sz="1600" baseline="0">
          <a:solidFill>
            <a:schemeClr val="tx1"/>
          </a:solidFill>
          <a:latin typeface="Museo Sans For Dell" pitchFamily="2" charset="0"/>
          <a:ea typeface="Museo Sans For Dell" pitchFamily="2" charset="0"/>
        </a:defRPr>
      </a:lvl3pPr>
      <a:lvl4pPr marL="1246188" indent="-222250" algn="l" rtl="0" eaLnBrk="1" fontAlgn="base" hangingPunct="1">
        <a:lnSpc>
          <a:spcPct val="90000"/>
        </a:lnSpc>
        <a:spcBef>
          <a:spcPts val="300"/>
        </a:spcBef>
        <a:spcAft>
          <a:spcPts val="0"/>
        </a:spcAft>
        <a:buClr>
          <a:schemeClr val="bg1"/>
        </a:buClr>
        <a:buFont typeface="Museo For Dell 300" pitchFamily="50" charset="0"/>
        <a:buChar char="–"/>
        <a:defRPr sz="1400">
          <a:solidFill>
            <a:schemeClr val="tx1"/>
          </a:solidFill>
          <a:latin typeface="Museo Sans For Dell" pitchFamily="2" charset="0"/>
          <a:ea typeface="Museo Sans For Dell" pitchFamily="2" charset="0"/>
        </a:defRPr>
      </a:lvl4pPr>
      <a:lvl5pPr marL="1608138" indent="-2365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1800">
          <a:solidFill>
            <a:schemeClr val="bg2"/>
          </a:solidFill>
          <a:latin typeface="Museo Sans For Dell" pitchFamily="2" charset="0"/>
          <a:ea typeface="Museo Sans For Dell" pitchFamily="2" charset="0"/>
        </a:defRPr>
      </a:lvl5pPr>
      <a:lvl6pPr marL="20653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6pPr>
      <a:lvl7pPr marL="25225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7pPr>
      <a:lvl8pPr marL="29797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8pPr>
      <a:lvl9pPr marL="34369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30712" y="4807343"/>
            <a:ext cx="265176" cy="1188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Museo Sans For Dell" pitchFamily="2" charset="0"/>
              </a:rPr>
              <a:pPr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800" dirty="0" err="1" smtClean="0">
              <a:solidFill>
                <a:srgbClr val="000000">
                  <a:lumMod val="50000"/>
                  <a:lumOff val="50000"/>
                </a:srgbClr>
              </a:solidFill>
              <a:latin typeface="Museo Sans For Dell" pitchFamily="2" charset="0"/>
            </a:endParaRPr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425907" y="196172"/>
            <a:ext cx="8279943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69168"/>
            <a:ext cx="8267136" cy="370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Box 3"/>
          <p:cNvSpPr txBox="1"/>
          <p:nvPr/>
        </p:nvSpPr>
        <p:spPr bwMode="black">
          <a:xfrm>
            <a:off x="5981136" y="4807343"/>
            <a:ext cx="2743200" cy="138499"/>
          </a:xfrm>
          <a:prstGeom prst="rect">
            <a:avLst/>
          </a:prstGeom>
          <a:noFill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900" dirty="0" smtClean="0">
                <a:solidFill>
                  <a:srgbClr val="000000">
                    <a:lumMod val="50000"/>
                    <a:lumOff val="50000"/>
                  </a:srgbClr>
                </a:solidFill>
                <a:ea typeface="Arial" charset="0"/>
                <a:cs typeface="Arial" charset="0"/>
              </a:rPr>
              <a:t>   © Donald F. Ferguson, 2017. All rights reserved.</a:t>
            </a:r>
            <a:endParaRPr lang="en-US" sz="900" dirty="0">
              <a:solidFill>
                <a:srgbClr val="000000">
                  <a:lumMod val="50000"/>
                  <a:lumOff val="50000"/>
                </a:srgbClr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Box 11" hidden="1"/>
          <p:cNvSpPr txBox="1"/>
          <p:nvPr/>
        </p:nvSpPr>
        <p:spPr>
          <a:xfrm>
            <a:off x="1724025" y="4844717"/>
            <a:ext cx="649537" cy="1108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85C3"/>
              </a:buClr>
            </a:pPr>
            <a:fld id="{5084195E-6DF7-4B3B-A2AB-E67BEB13BF64}" type="datetime1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Museo Sans For Dell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5C3"/>
                </a:buClr>
              </a:pPr>
              <a:t>12/12/17</a:t>
            </a:fld>
            <a:endParaRPr lang="en-US" sz="800" dirty="0" smtClean="0">
              <a:solidFill>
                <a:srgbClr val="000000">
                  <a:lumMod val="50000"/>
                  <a:lumOff val="50000"/>
                </a:srgbClr>
              </a:solidFill>
              <a:latin typeface="Museo Sans For Dell"/>
            </a:endParaRPr>
          </a:p>
        </p:txBody>
      </p:sp>
      <p:sp>
        <p:nvSpPr>
          <p:cNvPr id="7" name="TextBox 6"/>
          <p:cNvSpPr txBox="1"/>
          <p:nvPr userDrawn="1"/>
        </p:nvSpPr>
        <p:spPr bwMode="black">
          <a:xfrm>
            <a:off x="1945263" y="4757915"/>
            <a:ext cx="4214905" cy="332399"/>
          </a:xfrm>
          <a:prstGeom prst="rect">
            <a:avLst/>
          </a:prstGeom>
          <a:noFill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i="1" dirty="0" smtClean="0">
                <a:solidFill>
                  <a:srgbClr val="444444"/>
                </a:solidFill>
              </a:rPr>
              <a:t>COMS E6998 – </a:t>
            </a:r>
            <a:r>
              <a:rPr lang="en-US" sz="1000" dirty="0" smtClean="0">
                <a:solidFill>
                  <a:srgbClr val="444444"/>
                </a:solidFill>
              </a:rPr>
              <a:t>Microservices and Cloud Applications</a:t>
            </a:r>
            <a:br>
              <a:rPr lang="en-US" sz="1000" dirty="0" smtClean="0">
                <a:solidFill>
                  <a:srgbClr val="444444"/>
                </a:solidFill>
              </a:rPr>
            </a:br>
            <a:r>
              <a:rPr lang="en-US" sz="800" i="1" dirty="0" smtClean="0">
                <a:solidFill>
                  <a:srgbClr val="444444"/>
                </a:solidFill>
              </a:rPr>
              <a:t> Lecture 10: Projects, 12 Factor Applications, </a:t>
            </a:r>
            <a:r>
              <a:rPr lang="en-US" sz="800" i="1" dirty="0" err="1" smtClean="0">
                <a:solidFill>
                  <a:srgbClr val="444444"/>
                </a:solidFill>
              </a:rPr>
              <a:t>Redis</a:t>
            </a:r>
            <a:r>
              <a:rPr lang="en-US" sz="800" i="1" dirty="0" smtClean="0">
                <a:solidFill>
                  <a:srgbClr val="444444"/>
                </a:solidFill>
              </a:rPr>
              <a:t>, Graph Databases</a:t>
            </a:r>
            <a:endParaRPr lang="en-US" sz="800" i="1" strike="sngStrike" dirty="0" smtClean="0">
              <a:solidFill>
                <a:srgbClr val="4444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217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</p:sldLayoutIdLst>
  <p:transition spd="med">
    <p:wipe dir="r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 i="0" cap="none" baseline="0">
          <a:solidFill>
            <a:schemeClr val="accent1"/>
          </a:solidFill>
          <a:latin typeface="Century Schoolbook" charset="0"/>
          <a:ea typeface="Century Schoolbook" charset="0"/>
          <a:cs typeface="Century Schoolbook" charset="0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5pPr>
      <a:lvl6pPr marL="4572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6pPr>
      <a:lvl7pPr marL="9144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7pPr>
      <a:lvl8pPr marL="13716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8pPr>
      <a:lvl9pPr marL="18288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00"/>
        </a:spcBef>
        <a:spcAft>
          <a:spcPts val="200"/>
        </a:spcAft>
        <a:buClr>
          <a:schemeClr val="accent1"/>
        </a:buClr>
        <a:buFont typeface="Arial" pitchFamily="34" charset="0"/>
        <a:buChar char="•"/>
        <a:defRPr sz="1800">
          <a:solidFill>
            <a:schemeClr val="tx1"/>
          </a:solidFill>
          <a:latin typeface="Century Schoolbook" charset="0"/>
          <a:ea typeface="Century Schoolbook" charset="0"/>
          <a:cs typeface="Century Schoolbook" charset="0"/>
        </a:defRPr>
      </a:lvl1pPr>
      <a:lvl2pPr marL="574675" indent="-223838" algn="l" rtl="0" eaLnBrk="1" fontAlgn="base" hangingPunct="1">
        <a:lnSpc>
          <a:spcPct val="100000"/>
        </a:lnSpc>
        <a:spcBef>
          <a:spcPts val="100"/>
        </a:spcBef>
        <a:spcAft>
          <a:spcPts val="200"/>
        </a:spcAft>
        <a:buClr>
          <a:schemeClr val="accent1"/>
        </a:buClr>
        <a:buFont typeface="Museo Sans For Dell" pitchFamily="2" charset="0"/>
        <a:buChar char="–"/>
        <a:defRPr sz="1600" baseline="0">
          <a:solidFill>
            <a:schemeClr val="tx1"/>
          </a:solidFill>
          <a:latin typeface="Century Schoolbook" charset="0"/>
          <a:ea typeface="Century Schoolbook" charset="0"/>
          <a:cs typeface="Century Schoolbook" charset="0"/>
        </a:defRPr>
      </a:lvl2pPr>
      <a:lvl3pPr marL="909638" indent="-220663" algn="l" rtl="0" eaLnBrk="1" fontAlgn="base" hangingPunct="1">
        <a:lnSpc>
          <a:spcPct val="100000"/>
        </a:lnSpc>
        <a:spcBef>
          <a:spcPts val="100"/>
        </a:spcBef>
        <a:spcAft>
          <a:spcPts val="200"/>
        </a:spcAft>
        <a:buClr>
          <a:schemeClr val="accent1"/>
        </a:buClr>
        <a:buFont typeface="Museo Sans For Dell" pitchFamily="2" charset="0"/>
        <a:buChar char="–"/>
        <a:defRPr sz="1400" baseline="0">
          <a:solidFill>
            <a:schemeClr val="tx1"/>
          </a:solidFill>
          <a:latin typeface="Century Schoolbook" charset="0"/>
          <a:ea typeface="Century Schoolbook" charset="0"/>
          <a:cs typeface="Century Schoolbook" charset="0"/>
        </a:defRPr>
      </a:lvl3pPr>
      <a:lvl4pPr marL="1200150" indent="-176213" algn="l" rtl="0" eaLnBrk="1" fontAlgn="base" hangingPunct="1">
        <a:lnSpc>
          <a:spcPct val="100000"/>
        </a:lnSpc>
        <a:spcBef>
          <a:spcPts val="100"/>
        </a:spcBef>
        <a:spcAft>
          <a:spcPts val="200"/>
        </a:spcAft>
        <a:buClr>
          <a:schemeClr val="accent1"/>
        </a:buClr>
        <a:buFont typeface="Museo For Dell 300" pitchFamily="50" charset="0"/>
        <a:buChar char="–"/>
        <a:defRPr sz="1200">
          <a:solidFill>
            <a:schemeClr val="tx1"/>
          </a:solidFill>
          <a:latin typeface="Century Schoolbook" charset="0"/>
          <a:ea typeface="Century Schoolbook" charset="0"/>
          <a:cs typeface="Century Schoolbook" charset="0"/>
        </a:defRPr>
      </a:lvl4pPr>
      <a:lvl5pPr marL="1608138" indent="-2365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1800">
          <a:solidFill>
            <a:schemeClr val="bg2"/>
          </a:solidFill>
          <a:latin typeface="Museo Sans For Dell" pitchFamily="2" charset="0"/>
          <a:ea typeface="Museo Sans For Dell" pitchFamily="2" charset="0"/>
        </a:defRPr>
      </a:lvl5pPr>
      <a:lvl6pPr marL="20653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6pPr>
      <a:lvl7pPr marL="25225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7pPr>
      <a:lvl8pPr marL="29797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8pPr>
      <a:lvl9pPr marL="34369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18601" y="1415627"/>
            <a:ext cx="7129455" cy="1603896"/>
          </a:xfrm>
        </p:spPr>
        <p:txBody>
          <a:bodyPr>
            <a:normAutofit/>
          </a:bodyPr>
          <a:lstStyle/>
          <a:p>
            <a:r>
              <a:rPr lang="en-US" sz="2000" dirty="0"/>
              <a:t>Experience and Lessons from </a:t>
            </a:r>
            <a:r>
              <a:rPr lang="en-US" sz="2000" dirty="0" smtClean="0"/>
              <a:t>Building and</a:t>
            </a:r>
            <a:br>
              <a:rPr lang="en-US" sz="2000" dirty="0" smtClean="0"/>
            </a:br>
            <a:r>
              <a:rPr lang="en-US" sz="2000" dirty="0" smtClean="0"/>
              <a:t>Teaching a </a:t>
            </a:r>
            <a:r>
              <a:rPr lang="en-US" sz="2000" dirty="0" err="1" smtClean="0"/>
              <a:t>Serverless</a:t>
            </a:r>
            <a:r>
              <a:rPr lang="en-US" sz="2000" dirty="0" smtClean="0"/>
              <a:t> Solution</a:t>
            </a:r>
            <a:br>
              <a:rPr lang="en-US" sz="2000" dirty="0" smtClean="0"/>
            </a:br>
            <a:endParaRPr lang="en-US" sz="2000" i="1" strike="sngStrike" dirty="0"/>
          </a:p>
          <a:p>
            <a:pPr>
              <a:lnSpc>
                <a:spcPct val="120000"/>
              </a:lnSpc>
            </a:pPr>
            <a:r>
              <a:rPr lang="en-US" sz="1600" i="1" dirty="0"/>
              <a:t>Second International Workshop on </a:t>
            </a:r>
            <a:r>
              <a:rPr lang="en-US" sz="1600" i="1" dirty="0" err="1"/>
              <a:t>Serverless</a:t>
            </a:r>
            <a:r>
              <a:rPr lang="en-US" sz="1600" i="1" dirty="0"/>
              <a:t> Computing (</a:t>
            </a:r>
            <a:r>
              <a:rPr lang="en-US" sz="1600" i="1" dirty="0" err="1"/>
              <a:t>WoSC</a:t>
            </a:r>
            <a:r>
              <a:rPr lang="en-US" sz="1600" i="1" dirty="0"/>
              <a:t>) </a:t>
            </a:r>
            <a:r>
              <a:rPr lang="en-US" sz="1600" i="1" dirty="0" smtClean="0"/>
              <a:t>2017,</a:t>
            </a:r>
            <a:br>
              <a:rPr lang="en-US" sz="1600" i="1" dirty="0" smtClean="0"/>
            </a:br>
            <a:r>
              <a:rPr lang="en-US" sz="1600" i="1" dirty="0"/>
              <a:t>ACM/IFIP/USENIX Middleware 2017</a:t>
            </a:r>
          </a:p>
          <a:p>
            <a:pPr>
              <a:lnSpc>
                <a:spcPct val="120000"/>
              </a:lnSpc>
            </a:pPr>
            <a:endParaRPr lang="en-US" sz="1800" i="1" strike="sngStrike" dirty="0" smtClean="0"/>
          </a:p>
        </p:txBody>
      </p:sp>
      <p:sp>
        <p:nvSpPr>
          <p:cNvPr id="2" name="Rectangle 1"/>
          <p:cNvSpPr/>
          <p:nvPr/>
        </p:nvSpPr>
        <p:spPr>
          <a:xfrm>
            <a:off x="1771650" y="171450"/>
            <a:ext cx="3476625" cy="685800"/>
          </a:xfrm>
          <a:prstGeom prst="rect">
            <a:avLst/>
          </a:prstGeom>
          <a:solidFill>
            <a:schemeClr val="tx2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1125" y="295275"/>
            <a:ext cx="3343275" cy="219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endParaRPr lang="en-US" sz="1400" dirty="0" smtClean="0"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899803" y="3203890"/>
            <a:ext cx="5938908" cy="809698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 smtClean="0"/>
              <a:t>Donald F. Ferguson</a:t>
            </a:r>
          </a:p>
          <a:p>
            <a:r>
              <a:rPr lang="en-US" sz="1400" dirty="0" smtClean="0"/>
              <a:t>Adjunct Professor, Dept. of Computer Science, Columbia University</a:t>
            </a:r>
            <a:endParaRPr lang="en-US" sz="1400" dirty="0"/>
          </a:p>
          <a:p>
            <a:r>
              <a:rPr lang="en-US" sz="1400" dirty="0" smtClean="0"/>
              <a:t>Co-founder and CTO, </a:t>
            </a:r>
            <a:r>
              <a:rPr lang="en-US" sz="1400" dirty="0" err="1" smtClean="0"/>
              <a:t>Sparq</a:t>
            </a:r>
            <a:r>
              <a:rPr lang="en-US" sz="1400" dirty="0" smtClean="0"/>
              <a:t> TV</a:t>
            </a:r>
          </a:p>
          <a:p>
            <a:r>
              <a:rPr lang="en-US" sz="1400" dirty="0" err="1" smtClean="0"/>
              <a:t>dff@cs.columbia.edu</a:t>
            </a:r>
            <a:r>
              <a:rPr lang="en-US" sz="1400" dirty="0" smtClean="0"/>
              <a:t>,  </a:t>
            </a:r>
            <a:r>
              <a:rPr lang="en-US" sz="1400" dirty="0" err="1" smtClean="0"/>
              <a:t>donald.ferguson@seeka.tv</a:t>
            </a:r>
            <a:r>
              <a:rPr lang="en-US" sz="1400" dirty="0" smtClean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839081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904" y="196172"/>
            <a:ext cx="8239126" cy="637097"/>
          </a:xfrm>
        </p:spPr>
        <p:txBody>
          <a:bodyPr/>
          <a:lstStyle/>
          <a:p>
            <a:r>
              <a:rPr lang="en-US" dirty="0" smtClean="0"/>
              <a:t>E6998 </a:t>
            </a:r>
            <a:r>
              <a:rPr lang="mr-IN" dirty="0" smtClean="0"/>
              <a:t>–</a:t>
            </a:r>
            <a:r>
              <a:rPr lang="en-US" dirty="0" smtClean="0"/>
              <a:t> Microservice and Cloud Applications</a:t>
            </a:r>
            <a:br>
              <a:rPr lang="en-US" dirty="0" smtClean="0"/>
            </a:br>
            <a:r>
              <a:rPr lang="en-US" sz="1800" dirty="0" smtClean="0"/>
              <a:t>Component Model</a:t>
            </a:r>
            <a:endParaRPr lang="en-US" dirty="0"/>
          </a:p>
        </p:txBody>
      </p:sp>
      <p:pic>
        <p:nvPicPr>
          <p:cNvPr id="5122" name="Picture 2" descr="https://documents.lucidchart.com/documents/145b853f-e27b-4ddb-97e4-3e673aa02225/pages/I~Ozs.6FmK.E?a=4127&amp;x=225&amp;y=105&amp;w=1210&amp;h=768&amp;store=1&amp;accept=image%2F*&amp;auth=LCA%20c1017db53db63d5bded799324e387a4b54415136-ts%3D15129362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492" y="937647"/>
            <a:ext cx="5802446" cy="368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04792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Pattern </a:t>
            </a:r>
            <a:r>
              <a:rPr lang="mr-IN" dirty="0" smtClean="0"/>
              <a:t>–</a:t>
            </a:r>
            <a:r>
              <a:rPr lang="en-US" dirty="0" smtClean="0"/>
              <a:t> Generic Lambda Function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81" y="652136"/>
            <a:ext cx="6402421" cy="413501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69994" y="1532965"/>
            <a:ext cx="880782" cy="605117"/>
          </a:xfrm>
          <a:prstGeom prst="roundRect">
            <a:avLst/>
          </a:prstGeom>
          <a:solidFill>
            <a:schemeClr val="accent1">
              <a:alpha val="38000"/>
            </a:schemeClr>
          </a:solidFill>
          <a:ln w="38100"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70590" y="3097039"/>
            <a:ext cx="795310" cy="546396"/>
          </a:xfrm>
          <a:prstGeom prst="roundRect">
            <a:avLst/>
          </a:prstGeom>
          <a:solidFill>
            <a:schemeClr val="accent1">
              <a:alpha val="38000"/>
            </a:schemeClr>
          </a:solidFill>
          <a:ln w="38100"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46491" y="1532965"/>
            <a:ext cx="880782" cy="605117"/>
          </a:xfrm>
          <a:prstGeom prst="roundRect">
            <a:avLst/>
          </a:prstGeom>
          <a:solidFill>
            <a:srgbClr val="FF0000">
              <a:alpha val="38000"/>
            </a:srgbClr>
          </a:solidFill>
          <a:ln w="38100"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5900" y="122368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sz="1800" dirty="0" smtClean="0">
                <a:latin typeface="+mn-lt"/>
              </a:rPr>
              <a:t>Options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sz="1800" dirty="0" smtClean="0">
                <a:latin typeface="+mn-lt"/>
              </a:rPr>
              <a:t>In zip file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sz="1800" dirty="0" smtClean="0">
                <a:latin typeface="+mn-lt"/>
              </a:rPr>
              <a:t>Separate Lambda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sz="1800" dirty="0" err="1" smtClean="0">
                <a:latin typeface="+mn-lt"/>
              </a:rPr>
              <a:t>Config</a:t>
            </a:r>
            <a:r>
              <a:rPr lang="en-US" sz="1800" dirty="0" smtClean="0">
                <a:latin typeface="+mn-lt"/>
              </a:rPr>
              <a:t> info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sz="1800" dirty="0" smtClean="0">
                <a:latin typeface="+mn-lt"/>
              </a:rPr>
              <a:t>Added to Lambda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sz="1800" dirty="0" err="1" smtClean="0">
                <a:latin typeface="+mn-lt"/>
              </a:rPr>
              <a:t>Env</a:t>
            </a:r>
            <a:r>
              <a:rPr lang="en-US" sz="1800" dirty="0" smtClean="0">
                <a:latin typeface="+mn-lt"/>
              </a:rPr>
              <a:t> Variable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sz="1800" dirty="0" smtClean="0">
                <a:latin typeface="+mn-lt"/>
              </a:rPr>
              <a:t>From S3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137210" y="2410842"/>
            <a:ext cx="958786" cy="1232593"/>
          </a:xfrm>
          <a:prstGeom prst="roundRect">
            <a:avLst/>
          </a:prstGeom>
          <a:solidFill>
            <a:srgbClr val="00B050">
              <a:alpha val="38000"/>
            </a:srgbClr>
          </a:solidFill>
          <a:ln w="38100"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94534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</a:t>
            </a:r>
            <a:r>
              <a:rPr lang="en-US" dirty="0" smtClean="0"/>
              <a:t>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72861"/>
            <a:ext cx="8267140" cy="404578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/>
              <a:t>Serverless</a:t>
            </a:r>
            <a:r>
              <a:rPr lang="en-US" dirty="0" smtClean="0"/>
              <a:t> </a:t>
            </a:r>
            <a:r>
              <a:rPr lang="en-US" dirty="0" smtClean="0"/>
              <a:t>is much more than Lambda functions/function.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Think of the environment the way I drew it. A bunch of icons.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If you can configure and program with a web browser, and you do not manage hardware, SW, upgrade, etc. </a:t>
            </a:r>
            <a:r>
              <a:rPr lang="en-US" dirty="0" smtClean="0">
                <a:sym typeface="Wingdings"/>
              </a:rPr>
              <a:t> It is </a:t>
            </a:r>
            <a:r>
              <a:rPr lang="en-US" dirty="0" err="1" smtClean="0">
                <a:sym typeface="Wingdings"/>
              </a:rPr>
              <a:t>serverless</a:t>
            </a:r>
            <a:r>
              <a:rPr lang="en-US" dirty="0" smtClean="0">
                <a:sym typeface="Wingdings"/>
              </a:rPr>
              <a:t>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The environment is like a massive programmable wiki of /URLs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Productivity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There is significant productivity, especially initially, by eliminating all HW and SW server configuration and management.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The stateless model becomes incredibly productive but requires evolving from a more traditional microservice/service/application model to a event-function-event model.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There are a lot of subtle configuration settings and interactions between elements, and this is within a single environment. Azure-IBM-Google-AWS-</a:t>
            </a:r>
            <a:r>
              <a:rPr lang="mr-IN" dirty="0" smtClean="0">
                <a:sym typeface="Wingdings"/>
              </a:rPr>
              <a:t>…</a:t>
            </a:r>
            <a:r>
              <a:rPr lang="en-US" dirty="0" smtClean="0">
                <a:sym typeface="Wingdings"/>
              </a:rPr>
              <a:t> terrifies me</a:t>
            </a:r>
            <a:r>
              <a:rPr lang="en-US" dirty="0" smtClean="0">
                <a:sym typeface="Wingdings"/>
              </a:rPr>
              <a:t>.</a:t>
            </a:r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045779329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81486"/>
            <a:ext cx="8267140" cy="383375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Service </a:t>
            </a:r>
            <a:r>
              <a:rPr lang="en-US" dirty="0">
                <a:sym typeface="Wingdings"/>
              </a:rPr>
              <a:t>composition, even with SWF and Step Functions, is too tedious</a:t>
            </a:r>
            <a:r>
              <a:rPr lang="en-US" dirty="0" smtClean="0">
                <a:sym typeface="Wingdings"/>
              </a:rPr>
              <a:t>. There are three, inherently graphical approaches to composition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Structure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Data/event flow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Control flow</a:t>
            </a:r>
          </a:p>
          <a:p>
            <a:pPr marL="350837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sym typeface="Wingdings"/>
              </a:rPr>
              <a:t>These are scattered all over the place in code, service </a:t>
            </a:r>
            <a:r>
              <a:rPr lang="en-US" dirty="0" err="1" smtClean="0">
                <a:sym typeface="Wingdings"/>
              </a:rPr>
              <a:t>configs</a:t>
            </a:r>
            <a:r>
              <a:rPr lang="en-US" dirty="0" smtClean="0">
                <a:sym typeface="Wingdings"/>
              </a:rPr>
              <a:t>, </a:t>
            </a:r>
            <a:r>
              <a:rPr lang="mr-IN" dirty="0" smtClean="0">
                <a:sym typeface="Wingdings"/>
              </a:rPr>
              <a:t>…</a:t>
            </a:r>
            <a:endParaRPr lang="en-US" dirty="0">
              <a:sym typeface="Wingdings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ym typeface="Wingdings"/>
              </a:rPr>
              <a:t>Serverless</a:t>
            </a:r>
            <a:r>
              <a:rPr lang="en-US" dirty="0" smtClean="0">
                <a:sym typeface="Wingdings"/>
              </a:rPr>
              <a:t>/functional systems are evolving to a pattern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(“URI”, “Verb”, data)  function. The function can be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Lambda function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ym typeface="Wingdings"/>
              </a:rPr>
              <a:t>CloudFront</a:t>
            </a:r>
            <a:r>
              <a:rPr lang="en-US" dirty="0" smtClean="0">
                <a:sym typeface="Wingdings"/>
              </a:rPr>
              <a:t> “executing” based on configuration information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API Gateway running integrations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etc.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But, there is no way to think about the environment this way.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Bunch of point editors.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Limited support for dynamic binding based on properties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End-to-end correlation of request flows.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Performance/availability root causes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36037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800" y="118766"/>
            <a:ext cx="3564398" cy="200802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9" y="94888"/>
            <a:ext cx="3226264" cy="203189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7" y="2286000"/>
            <a:ext cx="3181629" cy="196790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311" y="2648309"/>
            <a:ext cx="3902654" cy="1854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610" y="3175598"/>
            <a:ext cx="518663" cy="518663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5" idx="3"/>
            <a:endCxn id="6" idx="1"/>
          </p:cNvCxnSpPr>
          <p:nvPr/>
        </p:nvCxnSpPr>
        <p:spPr>
          <a:xfrm flipV="1">
            <a:off x="7561965" y="3434930"/>
            <a:ext cx="736645" cy="140726"/>
          </a:xfrm>
          <a:prstGeom prst="straightConnector1">
            <a:avLst/>
          </a:prstGeom>
          <a:ln w="1905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736" y="1207699"/>
            <a:ext cx="1137537" cy="540602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endCxn id="9" idx="2"/>
          </p:cNvCxnSpPr>
          <p:nvPr/>
        </p:nvCxnSpPr>
        <p:spPr>
          <a:xfrm flipV="1">
            <a:off x="7561965" y="1748301"/>
            <a:ext cx="686540" cy="1521652"/>
          </a:xfrm>
          <a:prstGeom prst="straightConnector1">
            <a:avLst/>
          </a:prstGeom>
          <a:ln w="1905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47714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800" y="118766"/>
            <a:ext cx="3564398" cy="200802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9" y="94888"/>
            <a:ext cx="3226264" cy="203189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7" y="2286000"/>
            <a:ext cx="3181629" cy="196790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311" y="2648309"/>
            <a:ext cx="3902654" cy="185469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610" y="3175598"/>
            <a:ext cx="518663" cy="518663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5" idx="3"/>
            <a:endCxn id="6" idx="1"/>
          </p:cNvCxnSpPr>
          <p:nvPr/>
        </p:nvCxnSpPr>
        <p:spPr>
          <a:xfrm flipV="1">
            <a:off x="7561965" y="3434930"/>
            <a:ext cx="736645" cy="140726"/>
          </a:xfrm>
          <a:prstGeom prst="straightConnector1">
            <a:avLst/>
          </a:prstGeom>
          <a:ln w="1905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736" y="1207699"/>
            <a:ext cx="1137537" cy="540602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11" name="Straight Arrow Connector 10"/>
          <p:cNvCxnSpPr>
            <a:endCxn id="9" idx="2"/>
          </p:cNvCxnSpPr>
          <p:nvPr/>
        </p:nvCxnSpPr>
        <p:spPr>
          <a:xfrm flipV="1">
            <a:off x="7561965" y="1748301"/>
            <a:ext cx="686540" cy="1521652"/>
          </a:xfrm>
          <a:prstGeom prst="straightConnector1">
            <a:avLst/>
          </a:prstGeom>
          <a:ln w="1905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209542" y="1407601"/>
            <a:ext cx="2064256" cy="400433"/>
          </a:xfrm>
          <a:prstGeom prst="roundRect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Viewing Catalog 101</a:t>
            </a:r>
            <a:endParaRPr lang="en-US" sz="1400" dirty="0" smtClean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181820" y="241540"/>
            <a:ext cx="1069674" cy="114733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1"/>
          </p:cNvCxnSpPr>
          <p:nvPr/>
        </p:nvCxnSpPr>
        <p:spPr>
          <a:xfrm flipH="1">
            <a:off x="668994" y="1607818"/>
            <a:ext cx="540548" cy="133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2"/>
          </p:cNvCxnSpPr>
          <p:nvPr/>
        </p:nvCxnSpPr>
        <p:spPr>
          <a:xfrm flipH="1">
            <a:off x="462615" y="1808034"/>
            <a:ext cx="1779055" cy="18794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39268" y="3846703"/>
            <a:ext cx="2064256" cy="778911"/>
          </a:xfrm>
          <a:prstGeom prst="roundRect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Crowd Funding</a:t>
            </a:r>
            <a:br>
              <a:rPr lang="en-US" sz="1400" dirty="0" smtClean="0">
                <a:solidFill>
                  <a:schemeClr val="tx2"/>
                </a:solidFill>
                <a:latin typeface="+mn-lt"/>
              </a:rPr>
            </a:b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Watch Lists</a:t>
            </a:r>
            <a:r>
              <a:rPr lang="en-US" sz="1400" dirty="0">
                <a:solidFill>
                  <a:schemeClr val="tx2"/>
                </a:solidFill>
                <a:latin typeface="+mn-lt"/>
              </a:rPr>
              <a:t/>
            </a:r>
            <a:br>
              <a:rPr lang="en-US" sz="1400" dirty="0">
                <a:solidFill>
                  <a:schemeClr val="tx2"/>
                </a:solidFill>
                <a:latin typeface="+mn-lt"/>
              </a:rPr>
            </a:b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etc.</a:t>
            </a:r>
            <a:endParaRPr lang="en-US" sz="1400" dirty="0" smtClean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096220" y="2956345"/>
            <a:ext cx="422693" cy="89035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003524" y="60234"/>
            <a:ext cx="2064256" cy="778911"/>
          </a:xfrm>
          <a:prstGeom prst="roundRect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Profile</a:t>
            </a:r>
            <a:br>
              <a:rPr lang="en-US" sz="1400" dirty="0" smtClean="0">
                <a:solidFill>
                  <a:schemeClr val="tx2"/>
                </a:solidFill>
                <a:latin typeface="+mn-lt"/>
              </a:rPr>
            </a:b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Viewing History</a:t>
            </a:r>
            <a:r>
              <a:rPr lang="en-US" sz="1400" smtClean="0">
                <a:solidFill>
                  <a:schemeClr val="tx2"/>
                </a:solidFill>
                <a:latin typeface="+mn-lt"/>
              </a:rPr>
              <a:t/>
            </a:r>
            <a:br>
              <a:rPr lang="en-US" sz="1400" smtClean="0">
                <a:solidFill>
                  <a:schemeClr val="tx2"/>
                </a:solidFill>
                <a:latin typeface="+mn-lt"/>
              </a:rPr>
            </a:br>
            <a:r>
              <a:rPr lang="en-US" sz="1400" smtClean="0">
                <a:solidFill>
                  <a:schemeClr val="tx2"/>
                </a:solidFill>
                <a:latin typeface="+mn-lt"/>
              </a:rPr>
              <a:t>Comments</a:t>
            </a:r>
            <a:r>
              <a:rPr lang="en-US" sz="1400" dirty="0">
                <a:solidFill>
                  <a:schemeClr val="tx2"/>
                </a:solidFill>
                <a:latin typeface="+mn-lt"/>
              </a:rPr>
              <a:t/>
            </a:r>
            <a:br>
              <a:rPr lang="en-US" sz="1400" dirty="0">
                <a:solidFill>
                  <a:schemeClr val="tx2"/>
                </a:solidFill>
                <a:latin typeface="+mn-lt"/>
              </a:rPr>
            </a:b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etc.</a:t>
            </a:r>
            <a:endParaRPr lang="en-US" sz="14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795243" y="2792803"/>
            <a:ext cx="2064256" cy="920755"/>
          </a:xfrm>
          <a:prstGeom prst="roundRect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Individual Viewing</a:t>
            </a:r>
            <a:br>
              <a:rPr lang="en-US" sz="1400" dirty="0" smtClean="0">
                <a:solidFill>
                  <a:schemeClr val="tx2"/>
                </a:solidFill>
                <a:latin typeface="+mn-lt"/>
              </a:rPr>
            </a:b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Watch Parties</a:t>
            </a:r>
            <a:br>
              <a:rPr lang="en-US" sz="1400" dirty="0" smtClean="0">
                <a:solidFill>
                  <a:schemeClr val="tx2"/>
                </a:solidFill>
                <a:latin typeface="+mn-lt"/>
              </a:rPr>
            </a:b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Comments</a:t>
            </a:r>
            <a:r>
              <a:rPr lang="en-US" sz="1400" dirty="0">
                <a:solidFill>
                  <a:schemeClr val="tx2"/>
                </a:solidFill>
                <a:latin typeface="+mn-lt"/>
              </a:rPr>
              <a:t/>
            </a:r>
            <a:br>
              <a:rPr lang="en-US" sz="1400" dirty="0">
                <a:solidFill>
                  <a:schemeClr val="tx2"/>
                </a:solidFill>
                <a:latin typeface="+mn-lt"/>
              </a:rPr>
            </a:b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etc</a:t>
            </a:r>
            <a:endParaRPr lang="en-US" sz="1400" dirty="0" smtClean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823235" y="2009955"/>
            <a:ext cx="2353229" cy="78425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23027" y="3401524"/>
            <a:ext cx="629323" cy="29273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797650" y="3426361"/>
            <a:ext cx="1833063" cy="620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524437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13" y="202506"/>
            <a:ext cx="7269353" cy="430263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321454" y="437791"/>
            <a:ext cx="3180812" cy="1304744"/>
          </a:xfrm>
          <a:prstGeom prst="roundRect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Create and manage content</a:t>
            </a:r>
            <a:br>
              <a:rPr lang="en-US" sz="1400" dirty="0" smtClean="0">
                <a:solidFill>
                  <a:schemeClr val="tx2"/>
                </a:solidFill>
                <a:latin typeface="+mn-lt"/>
              </a:rPr>
            </a:b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View comments/shares on content</a:t>
            </a:r>
            <a:br>
              <a:rPr lang="en-US" sz="1400" dirty="0" smtClean="0">
                <a:solidFill>
                  <a:schemeClr val="tx2"/>
                </a:solidFill>
                <a:latin typeface="+mn-lt"/>
              </a:rPr>
            </a:b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Analyze views, comments, SM, </a:t>
            </a:r>
            <a:r>
              <a:rPr lang="mr-IN" sz="1400" dirty="0" smtClean="0">
                <a:solidFill>
                  <a:schemeClr val="tx2"/>
                </a:solidFill>
                <a:latin typeface="+mn-lt"/>
              </a:rPr>
              <a:t>…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en-US" sz="1400" dirty="0" smtClean="0">
                <a:solidFill>
                  <a:schemeClr val="tx2"/>
                </a:solidFill>
                <a:latin typeface="+mn-lt"/>
              </a:rPr>
            </a:b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Generate pluggable player placements</a:t>
            </a:r>
            <a:br>
              <a:rPr lang="en-US" sz="1400" dirty="0" smtClean="0">
                <a:solidFill>
                  <a:schemeClr val="tx2"/>
                </a:solidFill>
                <a:latin typeface="+mn-lt"/>
              </a:rPr>
            </a:b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141913165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documents.lucidchart.com/documents/fed86d02-ce6d-4104-bf07-4f610c6c5dfe/pages/0_0?a=1441&amp;x=-350&amp;y=-66&amp;w=2429&amp;h=1452&amp;store=1&amp;accept=image%2F*&amp;auth=LCA%20e88908d837ed3e3810fe5882ac73ceb9dc8f77bf-ts%3D15129342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4" y="506478"/>
            <a:ext cx="7357820" cy="411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Seeka</a:t>
            </a:r>
            <a:r>
              <a:rPr lang="en-US" dirty="0" smtClean="0"/>
              <a:t> TV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72939" y="3053166"/>
            <a:ext cx="2634712" cy="1456840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 smtClean="0"/>
              <a:t>Note</a:t>
            </a:r>
          </a:p>
          <a:p>
            <a:pPr lvl="1"/>
            <a:r>
              <a:rPr lang="en-US" sz="1400" dirty="0" smtClean="0"/>
              <a:t>Not all connections shown</a:t>
            </a:r>
          </a:p>
          <a:p>
            <a:pPr lvl="1"/>
            <a:r>
              <a:rPr lang="en-US" sz="1400" dirty="0" smtClean="0"/>
              <a:t>Probably forgot stuff</a:t>
            </a:r>
          </a:p>
          <a:p>
            <a:r>
              <a:rPr lang="en-US" sz="1600" dirty="0" smtClean="0"/>
              <a:t>We have a couple of servers</a:t>
            </a:r>
          </a:p>
          <a:p>
            <a:pPr lvl="1"/>
            <a:r>
              <a:rPr lang="en-US" sz="1400" dirty="0" smtClean="0"/>
              <a:t>XMPP</a:t>
            </a:r>
          </a:p>
          <a:p>
            <a:pPr lvl="1"/>
            <a:r>
              <a:rPr lang="en-US" sz="1400" dirty="0" smtClean="0"/>
              <a:t>Neo4J (Graphene)</a:t>
            </a:r>
          </a:p>
          <a:p>
            <a:pPr lvl="1"/>
            <a:r>
              <a:rPr lang="en-US" sz="1400" dirty="0" smtClean="0"/>
              <a:t>RDS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049491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documents.lucidchart.com/documents/fed86d02-ce6d-4104-bf07-4f610c6c5dfe/pages/0_0?a=1441&amp;x=-350&amp;y=-66&amp;w=2429&amp;h=1452&amp;store=1&amp;accept=image%2F*&amp;auth=LCA%20e88908d837ed3e3810fe5882ac73ceb9dc8f77bf-ts%3D15129342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4" y="506478"/>
            <a:ext cx="7357820" cy="411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Seeka</a:t>
            </a:r>
            <a:r>
              <a:rPr lang="en-US" dirty="0" smtClean="0"/>
              <a:t> TV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72939" y="3053166"/>
            <a:ext cx="2634712" cy="1456840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 smtClean="0"/>
              <a:t>Note</a:t>
            </a:r>
          </a:p>
          <a:p>
            <a:pPr lvl="1"/>
            <a:r>
              <a:rPr lang="en-US" sz="1400" dirty="0" smtClean="0"/>
              <a:t>Not all connections shown</a:t>
            </a:r>
          </a:p>
          <a:p>
            <a:pPr lvl="1"/>
            <a:r>
              <a:rPr lang="en-US" sz="1400" dirty="0" smtClean="0"/>
              <a:t>Probably forgot stuff</a:t>
            </a:r>
          </a:p>
          <a:p>
            <a:r>
              <a:rPr lang="en-US" sz="1600" dirty="0" smtClean="0"/>
              <a:t>We have a couple of servers</a:t>
            </a:r>
          </a:p>
          <a:p>
            <a:pPr lvl="1"/>
            <a:r>
              <a:rPr lang="en-US" sz="1400" dirty="0" smtClean="0"/>
              <a:t>XMPP</a:t>
            </a:r>
          </a:p>
          <a:p>
            <a:pPr lvl="1"/>
            <a:r>
              <a:rPr lang="en-US" sz="1400" dirty="0" smtClean="0"/>
              <a:t>Neo4J (Graphene)</a:t>
            </a:r>
          </a:p>
          <a:p>
            <a:pPr lvl="1"/>
            <a:r>
              <a:rPr lang="en-US" sz="1400" dirty="0" smtClean="0"/>
              <a:t>RDS</a:t>
            </a:r>
            <a:endParaRPr lang="en-US" sz="1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86596" y="1546648"/>
            <a:ext cx="534838" cy="71347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698359" y="241904"/>
            <a:ext cx="4384396" cy="1304744"/>
          </a:xfrm>
          <a:prstGeom prst="roundRect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Single DNS endpoint for multiple services</a:t>
            </a:r>
            <a:br>
              <a:rPr lang="en-US" sz="1400" dirty="0" smtClean="0">
                <a:solidFill>
                  <a:schemeClr val="tx2"/>
                </a:solidFill>
                <a:latin typeface="+mn-lt"/>
              </a:rPr>
            </a:br>
            <a:r>
              <a:rPr lang="en-US" sz="1400" smtClean="0">
                <a:solidFill>
                  <a:schemeClr val="tx2"/>
                </a:solidFill>
                <a:latin typeface="+mn-lt"/>
              </a:rPr>
              <a:t>SSL Certificate</a:t>
            </a:r>
            <a:br>
              <a:rPr lang="en-US" sz="1400" smtClean="0">
                <a:solidFill>
                  <a:schemeClr val="tx2"/>
                </a:solidFill>
                <a:latin typeface="+mn-lt"/>
              </a:rPr>
            </a:br>
            <a:r>
              <a:rPr lang="en-US" sz="1400" smtClean="0">
                <a:solidFill>
                  <a:schemeClr val="tx2"/>
                </a:solidFill>
                <a:latin typeface="+mn-lt"/>
              </a:rPr>
              <a:t>Tenant DNS redirection </a:t>
            </a:r>
            <a:endParaRPr lang="en-US" sz="14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17937" y="1778782"/>
            <a:ext cx="4384396" cy="826268"/>
          </a:xfrm>
          <a:prstGeom prst="roundRect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smtClean="0">
                <a:solidFill>
                  <a:schemeClr val="tx2"/>
                </a:solidFill>
                <a:latin typeface="+mn-lt"/>
              </a:rPr>
              <a:t>Integrated URL/API name space</a:t>
            </a:r>
            <a:endParaRPr lang="en-US" sz="1400" dirty="0" smtClean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975449" y="2191916"/>
            <a:ext cx="2242488" cy="47364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3" idx="1"/>
          </p:cNvCxnSpPr>
          <p:nvPr/>
        </p:nvCxnSpPr>
        <p:spPr>
          <a:xfrm flipH="1" flipV="1">
            <a:off x="1699404" y="3602710"/>
            <a:ext cx="1618510" cy="41313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3317914" y="3602710"/>
            <a:ext cx="4384396" cy="826268"/>
          </a:xfrm>
          <a:prstGeom prst="roundRect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XMPP Chat for watch parties</a:t>
            </a:r>
            <a:br>
              <a:rPr lang="en-US" sz="1400" dirty="0" smtClean="0">
                <a:solidFill>
                  <a:schemeClr val="tx2"/>
                </a:solidFill>
                <a:latin typeface="+mn-lt"/>
              </a:rPr>
            </a:b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and </a:t>
            </a:r>
            <a:br>
              <a:rPr lang="en-US" sz="1400" dirty="0" smtClean="0">
                <a:solidFill>
                  <a:schemeClr val="tx2"/>
                </a:solidFill>
                <a:latin typeface="+mn-lt"/>
              </a:rPr>
            </a:b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player controls.</a:t>
            </a:r>
          </a:p>
        </p:txBody>
      </p:sp>
    </p:spTree>
    <p:extLst>
      <p:ext uri="{BB962C8B-B14F-4D97-AF65-F5344CB8AC3E}">
        <p14:creationId xmlns:p14="http://schemas.microsoft.com/office/powerpoint/2010/main" val="205001517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documents.lucidchart.com/documents/fed86d02-ce6d-4104-bf07-4f610c6c5dfe/pages/0_0?a=1441&amp;x=-350&amp;y=-66&amp;w=2429&amp;h=1452&amp;store=1&amp;accept=image%2F*&amp;auth=LCA%20e88908d837ed3e3810fe5882ac73ceb9dc8f77bf-ts%3D15129342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4" y="506478"/>
            <a:ext cx="7357820" cy="411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Seeka</a:t>
            </a:r>
            <a:r>
              <a:rPr lang="en-US" dirty="0" smtClean="0"/>
              <a:t> TV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72939" y="3053166"/>
            <a:ext cx="2634712" cy="1456840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 smtClean="0"/>
              <a:t>Note</a:t>
            </a:r>
          </a:p>
          <a:p>
            <a:pPr lvl="1"/>
            <a:r>
              <a:rPr lang="en-US" sz="1400" dirty="0" smtClean="0"/>
              <a:t>Not all connections shown</a:t>
            </a:r>
          </a:p>
          <a:p>
            <a:pPr lvl="1"/>
            <a:r>
              <a:rPr lang="en-US" sz="1400" dirty="0" smtClean="0"/>
              <a:t>Probably forgot stuff</a:t>
            </a:r>
          </a:p>
          <a:p>
            <a:r>
              <a:rPr lang="en-US" sz="1600" dirty="0" smtClean="0"/>
              <a:t>We have a couple of servers</a:t>
            </a:r>
          </a:p>
          <a:p>
            <a:pPr lvl="1"/>
            <a:r>
              <a:rPr lang="en-US" sz="1400" dirty="0" smtClean="0"/>
              <a:t>XMPP</a:t>
            </a:r>
          </a:p>
          <a:p>
            <a:pPr lvl="1"/>
            <a:r>
              <a:rPr lang="en-US" sz="1400" dirty="0" smtClean="0"/>
              <a:t>Neo4J (Graphene)</a:t>
            </a:r>
          </a:p>
          <a:p>
            <a:pPr lvl="1"/>
            <a:r>
              <a:rPr lang="en-US" sz="1400" dirty="0" smtClean="0"/>
              <a:t>RDS</a:t>
            </a:r>
            <a:endParaRPr lang="en-US" sz="1400" dirty="0"/>
          </a:p>
        </p:txBody>
      </p:sp>
      <p:sp>
        <p:nvSpPr>
          <p:cNvPr id="5" name="Rounded Rectangle 4"/>
          <p:cNvSpPr/>
          <p:nvPr/>
        </p:nvSpPr>
        <p:spPr>
          <a:xfrm>
            <a:off x="1102735" y="4060617"/>
            <a:ext cx="2908548" cy="498899"/>
          </a:xfrm>
          <a:prstGeom prst="roundRect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smtClean="0">
                <a:solidFill>
                  <a:schemeClr val="tx2"/>
                </a:solidFill>
                <a:latin typeface="+mn-lt"/>
              </a:rPr>
              <a:t>Basic catalog and user info</a:t>
            </a:r>
            <a:endParaRPr lang="en-US" sz="1400" dirty="0" smtClean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44609" y="1639019"/>
            <a:ext cx="1562825" cy="250772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904772" y="80048"/>
            <a:ext cx="2908548" cy="498899"/>
          </a:xfrm>
          <a:prstGeom prst="roundRect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VPC-</a:t>
            </a:r>
            <a:r>
              <a:rPr lang="en-US" sz="1400" smtClean="0">
                <a:solidFill>
                  <a:schemeClr val="tx2"/>
                </a:solidFill>
                <a:latin typeface="+mn-lt"/>
              </a:rPr>
              <a:t>&gt;Outbound Calls</a:t>
            </a:r>
            <a:endParaRPr lang="en-US" sz="1400" dirty="0" smtClean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167223" y="564704"/>
            <a:ext cx="940279" cy="45321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136021" y="1750697"/>
            <a:ext cx="2908548" cy="498899"/>
          </a:xfrm>
          <a:prstGeom prst="roundRect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Content change promotion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003985" y="2249596"/>
            <a:ext cx="508958" cy="42181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6107502" y="3781503"/>
            <a:ext cx="2705818" cy="498899"/>
          </a:xfrm>
          <a:prstGeom prst="roundRect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Verify potentially failed OPs</a:t>
            </a:r>
          </a:p>
        </p:txBody>
      </p:sp>
      <p:cxnSp>
        <p:nvCxnSpPr>
          <p:cNvPr id="20" name="Straight Arrow Connector 19"/>
          <p:cNvCxnSpPr>
            <a:stCxn id="23" idx="3"/>
          </p:cNvCxnSpPr>
          <p:nvPr/>
        </p:nvCxnSpPr>
        <p:spPr>
          <a:xfrm>
            <a:off x="2680108" y="1910160"/>
            <a:ext cx="2487115" cy="8998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-25710" y="1660710"/>
            <a:ext cx="2705818" cy="498899"/>
          </a:xfrm>
          <a:prstGeom prst="roundRect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smtClean="0">
                <a:solidFill>
                  <a:schemeClr val="tx2"/>
                </a:solidFill>
                <a:latin typeface="+mn-lt"/>
              </a:rPr>
              <a:t>Background tasks on change</a:t>
            </a:r>
            <a:endParaRPr lang="en-US" sz="1400" dirty="0" smtClean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25" name="Straight Arrow Connector 24"/>
          <p:cNvCxnSpPr>
            <a:stCxn id="3" idx="1"/>
          </p:cNvCxnSpPr>
          <p:nvPr/>
        </p:nvCxnSpPr>
        <p:spPr>
          <a:xfrm flipH="1" flipV="1">
            <a:off x="5904772" y="3295291"/>
            <a:ext cx="368167" cy="48629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756085" y="371663"/>
            <a:ext cx="813525" cy="32340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26243" y="140621"/>
            <a:ext cx="2705818" cy="498899"/>
          </a:xfrm>
          <a:prstGeom prst="roundRect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smtClean="0">
                <a:solidFill>
                  <a:schemeClr val="tx2"/>
                </a:solidFill>
                <a:latin typeface="+mn-lt"/>
              </a:rPr>
              <a:t>Web content</a:t>
            </a:r>
            <a:endParaRPr lang="en-US" sz="1400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4980823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documents.lucidchart.com/documents/fed86d02-ce6d-4104-bf07-4f610c6c5dfe/pages/0_0?a=1441&amp;x=-350&amp;y=-66&amp;w=2429&amp;h=1452&amp;store=1&amp;accept=image%2F*&amp;auth=LCA%20e88908d837ed3e3810fe5882ac73ceb9dc8f77bf-ts%3D15129342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4" y="506478"/>
            <a:ext cx="7357820" cy="411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Seeka</a:t>
            </a:r>
            <a:r>
              <a:rPr lang="en-US" dirty="0" smtClean="0"/>
              <a:t> TV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72939" y="3053166"/>
            <a:ext cx="2634712" cy="1456840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 smtClean="0"/>
              <a:t>Note</a:t>
            </a:r>
          </a:p>
          <a:p>
            <a:pPr lvl="1"/>
            <a:r>
              <a:rPr lang="en-US" sz="1400" dirty="0" smtClean="0"/>
              <a:t>Not all connections shown</a:t>
            </a:r>
          </a:p>
          <a:p>
            <a:pPr lvl="1"/>
            <a:r>
              <a:rPr lang="en-US" sz="1400" dirty="0" smtClean="0"/>
              <a:t>Probably forgot stuff</a:t>
            </a:r>
          </a:p>
          <a:p>
            <a:r>
              <a:rPr lang="en-US" sz="1600" dirty="0" smtClean="0"/>
              <a:t>We have a couple of servers</a:t>
            </a:r>
          </a:p>
          <a:p>
            <a:pPr lvl="1"/>
            <a:r>
              <a:rPr lang="en-US" sz="1400" dirty="0" smtClean="0"/>
              <a:t>XMPP</a:t>
            </a:r>
          </a:p>
          <a:p>
            <a:pPr lvl="1"/>
            <a:r>
              <a:rPr lang="en-US" sz="1400" dirty="0" smtClean="0"/>
              <a:t>Neo4J (Graphene)</a:t>
            </a:r>
          </a:p>
          <a:p>
            <a:pPr lvl="1"/>
            <a:r>
              <a:rPr lang="en-US" sz="1400" dirty="0" smtClean="0"/>
              <a:t>RDS</a:t>
            </a:r>
            <a:endParaRPr lang="en-US" sz="1400" dirty="0"/>
          </a:p>
        </p:txBody>
      </p:sp>
      <p:sp>
        <p:nvSpPr>
          <p:cNvPr id="5" name="Rounded Rectangle 4"/>
          <p:cNvSpPr/>
          <p:nvPr/>
        </p:nvSpPr>
        <p:spPr>
          <a:xfrm>
            <a:off x="759418" y="712922"/>
            <a:ext cx="6966488" cy="3735092"/>
          </a:xfrm>
          <a:prstGeom prst="roundRect">
            <a:avLst/>
          </a:prstGeom>
          <a:solidFill>
            <a:schemeClr val="accent1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309606" y="957575"/>
            <a:ext cx="6230319" cy="331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  <a:lvl2pPr marL="574675" indent="-223838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Museo Sans For Dell" pitchFamily="2" charset="0"/>
              <a:buChar char="–"/>
              <a:defRPr sz="1600" baseline="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2pPr>
            <a:lvl3pPr marL="909638" indent="-22066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Museo Sans For Dell" pitchFamily="2" charset="0"/>
              <a:buChar char="–"/>
              <a:defRPr sz="1400" baseline="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3pPr>
            <a:lvl4pPr marL="1200150" indent="-17621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Museo For Dell 300" pitchFamily="50" charset="0"/>
              <a:buChar char="–"/>
              <a:defRPr sz="1200" baseline="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4pPr>
            <a:lvl5pPr marL="1608138" indent="-236538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Museo For Dell 300" pitchFamily="50" charset="0"/>
              <a:buNone/>
              <a:defRPr sz="1100">
                <a:solidFill>
                  <a:schemeClr val="tx1"/>
                </a:solidFill>
                <a:latin typeface="Museo Sans For Dell" pitchFamily="2" charset="0"/>
                <a:ea typeface="Museo Sans For Dell" pitchFamily="2" charset="0"/>
              </a:defRPr>
            </a:lvl5pPr>
            <a:lvl6pPr marL="20653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>
                <a:solidFill>
                  <a:schemeClr val="accent1"/>
                </a:solidFill>
                <a:latin typeface="+mn-lt"/>
              </a:defRPr>
            </a:lvl6pPr>
            <a:lvl7pPr marL="25225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>
                <a:solidFill>
                  <a:schemeClr val="accent1"/>
                </a:solidFill>
                <a:latin typeface="+mn-lt"/>
              </a:defRPr>
            </a:lvl7pPr>
            <a:lvl8pPr marL="29797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>
                <a:solidFill>
                  <a:schemeClr val="accent1"/>
                </a:solidFill>
                <a:latin typeface="+mn-lt"/>
              </a:defRPr>
            </a:lvl8pPr>
            <a:lvl9pPr marL="34369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None/>
            </a:pPr>
            <a:r>
              <a:rPr lang="en-US" sz="2600" kern="0" dirty="0" smtClean="0">
                <a:solidFill>
                  <a:schemeClr val="tx2"/>
                </a:solidFill>
              </a:rPr>
              <a:t>Lambda implementing </a:t>
            </a:r>
            <a:r>
              <a:rPr lang="en-US" sz="2600" kern="0" dirty="0" err="1" smtClean="0">
                <a:solidFill>
                  <a:schemeClr val="tx2"/>
                </a:solidFill>
              </a:rPr>
              <a:t>microservices</a:t>
            </a:r>
            <a:r>
              <a:rPr lang="en-US" sz="2600" kern="0" dirty="0" smtClean="0">
                <a:solidFill>
                  <a:schemeClr val="tx2"/>
                </a:solidFill>
              </a:rPr>
              <a:t> for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kern="0" dirty="0" smtClean="0">
                <a:solidFill>
                  <a:schemeClr val="tx2"/>
                </a:solidFill>
              </a:rPr>
              <a:t>Registration, authentication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kern="0" dirty="0" smtClean="0">
                <a:solidFill>
                  <a:schemeClr val="tx2"/>
                </a:solidFill>
              </a:rPr>
              <a:t>User and profile management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kern="0" dirty="0" smtClean="0">
                <a:solidFill>
                  <a:schemeClr val="tx2"/>
                </a:solidFill>
              </a:rPr>
              <a:t>Catalog and digital asset management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kern="0" dirty="0" smtClean="0">
                <a:solidFill>
                  <a:schemeClr val="tx2"/>
                </a:solidFill>
              </a:rPr>
              <a:t>Watch parties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kern="0" dirty="0" smtClean="0">
                <a:solidFill>
                  <a:schemeClr val="tx2"/>
                </a:solidFill>
              </a:rPr>
              <a:t>Commenting, tagging, </a:t>
            </a:r>
            <a:r>
              <a:rPr lang="mr-IN" kern="0" dirty="0" smtClean="0">
                <a:solidFill>
                  <a:schemeClr val="tx2"/>
                </a:solidFill>
              </a:rPr>
              <a:t>…</a:t>
            </a:r>
            <a:endParaRPr lang="en-US" kern="0" dirty="0" smtClean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kern="0" dirty="0" smtClean="0">
                <a:solidFill>
                  <a:schemeClr val="tx2"/>
                </a:solidFill>
              </a:rPr>
              <a:t>Social media integration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kern="0" dirty="0" smtClean="0">
                <a:solidFill>
                  <a:schemeClr val="tx2"/>
                </a:solidFill>
              </a:rPr>
              <a:t>Placement (business videos)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kern="0" dirty="0" smtClean="0">
                <a:solidFill>
                  <a:schemeClr val="tx2"/>
                </a:solidFill>
              </a:rPr>
              <a:t>Tipping, crowd funding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kern="0" dirty="0" smtClean="0">
                <a:solidFill>
                  <a:schemeClr val="tx2"/>
                </a:solidFill>
              </a:rPr>
              <a:t>Multi-tenant management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kern="0" dirty="0" smtClean="0">
                <a:solidFill>
                  <a:schemeClr val="tx2"/>
                </a:solidFill>
              </a:rPr>
              <a:t>Other stuff I forgot</a:t>
            </a:r>
            <a:endParaRPr lang="en-US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04858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ocuments.lucidchart.com/documents/145b853f-e27b-4ddb-97e4-3e673aa02225/pages/B5az0foEXkja?a=4027&amp;x=-24&amp;y=57&amp;w=1848&amp;h=1176&amp;store=1&amp;accept=image%2F*&amp;auth=LCA%209069fac82ec064f76e294bce99c6c819a114349a-ts%3D15129362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5" y="701534"/>
            <a:ext cx="5796665" cy="387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904" y="196172"/>
            <a:ext cx="8239126" cy="637097"/>
          </a:xfrm>
        </p:spPr>
        <p:txBody>
          <a:bodyPr/>
          <a:lstStyle/>
          <a:p>
            <a:r>
              <a:rPr lang="en-US" dirty="0" smtClean="0"/>
              <a:t>E6998 </a:t>
            </a:r>
            <a:r>
              <a:rPr lang="mr-IN" dirty="0" smtClean="0"/>
              <a:t>–</a:t>
            </a:r>
            <a:r>
              <a:rPr lang="en-US" dirty="0" smtClean="0"/>
              <a:t> Microservice and Cloud Applications</a:t>
            </a:r>
            <a:br>
              <a:rPr lang="en-US" dirty="0" smtClean="0"/>
            </a:br>
            <a:r>
              <a:rPr lang="en-US" sz="1800" dirty="0" smtClean="0"/>
              <a:t>Microservices Model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72939" y="2355742"/>
            <a:ext cx="2634712" cy="21542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>
                <a:schemeClr val="accent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  <a:lvl2pPr marL="574675" indent="-223838" algn="l" rtl="0" eaLnBrk="1" fontAlgn="base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>
                <a:schemeClr val="accent1"/>
              </a:buClr>
              <a:buFont typeface="Museo Sans For Dell" pitchFamily="2" charset="0"/>
              <a:buChar char="–"/>
              <a:defRPr sz="1600" baseline="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2pPr>
            <a:lvl3pPr marL="909638" indent="-220663" algn="l" rtl="0" eaLnBrk="1" fontAlgn="base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>
                <a:schemeClr val="accent1"/>
              </a:buClr>
              <a:buFont typeface="Museo Sans For Dell" pitchFamily="2" charset="0"/>
              <a:buChar char="–"/>
              <a:defRPr sz="1400" baseline="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3pPr>
            <a:lvl4pPr marL="1200150" indent="-176213" algn="l" rtl="0" eaLnBrk="1" fontAlgn="base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>
                <a:schemeClr val="accent1"/>
              </a:buClr>
              <a:buFont typeface="Museo For Dell 300" pitchFamily="50" charset="0"/>
              <a:buChar char="–"/>
              <a:defRPr sz="120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4pPr>
            <a:lvl5pPr marL="1608138" indent="-2365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bg1"/>
              </a:buClr>
              <a:buFont typeface="Museo For Dell 300" pitchFamily="50" charset="0"/>
              <a:buChar char="–"/>
              <a:defRPr sz="180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5pPr>
            <a:lvl6pPr marL="20653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6pPr>
            <a:lvl7pPr marL="25225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7pPr>
            <a:lvl8pPr marL="29797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8pPr>
            <a:lvl9pPr marL="34369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9pPr>
          </a:lstStyle>
          <a:p>
            <a:r>
              <a:rPr lang="en-US" sz="1600" kern="0" dirty="0" smtClean="0"/>
              <a:t>We only accomplished a fraction</a:t>
            </a:r>
          </a:p>
          <a:p>
            <a:pPr lvl="1"/>
            <a:r>
              <a:rPr lang="en-US" sz="1400" kern="0" dirty="0" smtClean="0"/>
              <a:t>Address</a:t>
            </a:r>
          </a:p>
          <a:p>
            <a:pPr lvl="1"/>
            <a:r>
              <a:rPr lang="en-US" sz="1400" kern="0" dirty="0" smtClean="0"/>
              <a:t>Person</a:t>
            </a:r>
          </a:p>
          <a:p>
            <a:pPr lvl="1"/>
            <a:r>
              <a:rPr lang="en-US" sz="1400" kern="0" dirty="0" smtClean="0"/>
              <a:t>OAuth2</a:t>
            </a:r>
          </a:p>
          <a:p>
            <a:pPr lvl="1"/>
            <a:r>
              <a:rPr lang="en-US" sz="1400" kern="0" dirty="0" smtClean="0"/>
              <a:t>Some composite microservice functions</a:t>
            </a:r>
          </a:p>
        </p:txBody>
      </p:sp>
    </p:spTree>
    <p:extLst>
      <p:ext uri="{BB962C8B-B14F-4D97-AF65-F5344CB8AC3E}">
        <p14:creationId xmlns:p14="http://schemas.microsoft.com/office/powerpoint/2010/main" val="1605633318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Dell_16x9_Template">
  <a:themeElements>
    <a:clrScheme name="Dell new">
      <a:dk1>
        <a:srgbClr val="000000"/>
      </a:dk1>
      <a:lt1>
        <a:srgbClr val="444444"/>
      </a:lt1>
      <a:dk2>
        <a:srgbClr val="0085C3"/>
      </a:dk2>
      <a:lt2>
        <a:srgbClr val="FFFFFF"/>
      </a:lt2>
      <a:accent1>
        <a:srgbClr val="0085C3"/>
      </a:accent1>
      <a:accent2>
        <a:srgbClr val="7AB800"/>
      </a:accent2>
      <a:accent3>
        <a:srgbClr val="F2AF00"/>
      </a:accent3>
      <a:accent4>
        <a:srgbClr val="DC5034"/>
      </a:accent4>
      <a:accent5>
        <a:srgbClr val="5482AB"/>
      </a:accent5>
      <a:accent6>
        <a:srgbClr val="6E2585"/>
      </a:accent6>
      <a:hlink>
        <a:srgbClr val="009BBB"/>
      </a:hlink>
      <a:folHlink>
        <a:srgbClr val="6E2585"/>
      </a:folHlink>
    </a:clrScheme>
    <a:fontScheme name="Dell">
      <a:majorFont>
        <a:latin typeface="Museo For Dell"/>
        <a:ea typeface=""/>
        <a:cs typeface=""/>
      </a:majorFont>
      <a:minorFont>
        <a:latin typeface="Museo Sans For Del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wrap="square" lIns="182880" tIns="137160" rIns="137160" bIns="137160" rtlCol="0" anchor="ctr">
        <a:no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2000" dirty="0" smtClean="0">
            <a:solidFill>
              <a:schemeClr val="tx2"/>
            </a:solidFill>
            <a:latin typeface="+mn-lt"/>
          </a:defRPr>
        </a:defPPr>
      </a:lstStyle>
    </a:spDef>
    <a:lnDef>
      <a:spPr>
        <a:ln w="19050">
          <a:solidFill>
            <a:schemeClr val="bg2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noAutofit/>
      </a:bodyPr>
      <a:lstStyle>
        <a:defPPr>
          <a:lnSpc>
            <a:spcPct val="90000"/>
          </a:lnSpc>
          <a:spcBef>
            <a:spcPts val="600"/>
          </a:spcBef>
          <a:spcAft>
            <a:spcPts val="0"/>
          </a:spcAft>
          <a:buClr>
            <a:schemeClr val="bg1"/>
          </a:buClr>
          <a:defRPr sz="2000" dirty="0" err="1" smtClean="0">
            <a:latin typeface="+mn-lt"/>
          </a:defRPr>
        </a:defPPr>
      </a:lstStyle>
    </a:txDef>
  </a:objectDefaults>
  <a:extraClrSchemeLst>
    <a:extraClrScheme>
      <a:clrScheme name="Dell new">
        <a:dk1>
          <a:srgbClr val="000000"/>
        </a:dk1>
        <a:lt1>
          <a:srgbClr val="444444"/>
        </a:lt1>
        <a:dk2>
          <a:srgbClr val="0085C3"/>
        </a:dk2>
        <a:lt2>
          <a:srgbClr val="FFFFFF"/>
        </a:lt2>
        <a:accent1>
          <a:srgbClr val="0085C3"/>
        </a:accent1>
        <a:accent2>
          <a:srgbClr val="7AB800"/>
        </a:accent2>
        <a:accent3>
          <a:srgbClr val="F2AF00"/>
        </a:accent3>
        <a:accent4>
          <a:srgbClr val="DC5034"/>
        </a:accent4>
        <a:accent5>
          <a:srgbClr val="5482AB"/>
        </a:accent5>
        <a:accent6>
          <a:srgbClr val="6E2585"/>
        </a:accent6>
        <a:hlink>
          <a:srgbClr val="009BBB"/>
        </a:hlink>
        <a:folHlink>
          <a:srgbClr val="6E25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ll_16x9_Template_5.10.11">
  <a:themeElements>
    <a:clrScheme name="Dell new">
      <a:dk1>
        <a:srgbClr val="000000"/>
      </a:dk1>
      <a:lt1>
        <a:srgbClr val="444444"/>
      </a:lt1>
      <a:dk2>
        <a:srgbClr val="0085C3"/>
      </a:dk2>
      <a:lt2>
        <a:srgbClr val="FFFFFF"/>
      </a:lt2>
      <a:accent1>
        <a:srgbClr val="0085C3"/>
      </a:accent1>
      <a:accent2>
        <a:srgbClr val="7AB800"/>
      </a:accent2>
      <a:accent3>
        <a:srgbClr val="F2AF00"/>
      </a:accent3>
      <a:accent4>
        <a:srgbClr val="DC5034"/>
      </a:accent4>
      <a:accent5>
        <a:srgbClr val="5482AB"/>
      </a:accent5>
      <a:accent6>
        <a:srgbClr val="6E2585"/>
      </a:accent6>
      <a:hlink>
        <a:srgbClr val="009BBB"/>
      </a:hlink>
      <a:folHlink>
        <a:srgbClr val="6E2585"/>
      </a:folHlink>
    </a:clrScheme>
    <a:fontScheme name="Dell 2010">
      <a:majorFont>
        <a:latin typeface="Museo For Dell"/>
        <a:ea typeface=""/>
        <a:cs typeface=""/>
      </a:majorFont>
      <a:minorFont>
        <a:latin typeface="Museo Sans For Del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wrap="square" lIns="182880" tIns="137160" rIns="137160" bIns="137160" rtlCol="0" anchor="ctr">
        <a:no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2000" dirty="0" smtClean="0">
            <a:solidFill>
              <a:schemeClr val="tx2"/>
            </a:solidFill>
            <a:latin typeface="+mn-lt"/>
          </a:defRPr>
        </a:defPPr>
      </a:lstStyle>
    </a:spDef>
    <a:txDef>
      <a:spPr>
        <a:noFill/>
      </a:spPr>
      <a:bodyPr wrap="none" rtlCol="0">
        <a:noAutofit/>
      </a:bodyPr>
      <a:lstStyle>
        <a:defPPr>
          <a:lnSpc>
            <a:spcPct val="90000"/>
          </a:lnSpc>
          <a:spcBef>
            <a:spcPts val="600"/>
          </a:spcBef>
          <a:spcAft>
            <a:spcPts val="0"/>
          </a:spcAft>
          <a:buClr>
            <a:schemeClr val="bg1"/>
          </a:buClr>
          <a:defRPr sz="2000" dirty="0" err="1" smtClean="0">
            <a:latin typeface="+mn-lt"/>
          </a:defRPr>
        </a:defPPr>
      </a:lstStyle>
    </a:txDef>
  </a:objectDefaults>
  <a:extraClrSchemeLst>
    <a:extraClrScheme>
      <a:clrScheme name="Dell new">
        <a:dk1>
          <a:srgbClr val="000000"/>
        </a:dk1>
        <a:lt1>
          <a:srgbClr val="444444"/>
        </a:lt1>
        <a:dk2>
          <a:srgbClr val="0085C3"/>
        </a:dk2>
        <a:lt2>
          <a:srgbClr val="FFFFFF"/>
        </a:lt2>
        <a:accent1>
          <a:srgbClr val="0085C3"/>
        </a:accent1>
        <a:accent2>
          <a:srgbClr val="7AB800"/>
        </a:accent2>
        <a:accent3>
          <a:srgbClr val="F2AF00"/>
        </a:accent3>
        <a:accent4>
          <a:srgbClr val="DC5034"/>
        </a:accent4>
        <a:accent5>
          <a:srgbClr val="5482AB"/>
        </a:accent5>
        <a:accent6>
          <a:srgbClr val="6E2585"/>
        </a:accent6>
        <a:hlink>
          <a:srgbClr val="009BBB"/>
        </a:hlink>
        <a:folHlink>
          <a:srgbClr val="6E25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ll Template 4x3">
  <a:themeElements>
    <a:clrScheme name="Dell 2010">
      <a:dk1>
        <a:srgbClr val="000000"/>
      </a:dk1>
      <a:lt1>
        <a:srgbClr val="444444"/>
      </a:lt1>
      <a:dk2>
        <a:srgbClr val="0085C3"/>
      </a:dk2>
      <a:lt2>
        <a:srgbClr val="FFFFFF"/>
      </a:lt2>
      <a:accent1>
        <a:srgbClr val="0085C3"/>
      </a:accent1>
      <a:accent2>
        <a:srgbClr val="7AB800"/>
      </a:accent2>
      <a:accent3>
        <a:srgbClr val="F2AF00"/>
      </a:accent3>
      <a:accent4>
        <a:srgbClr val="DC5034"/>
      </a:accent4>
      <a:accent5>
        <a:srgbClr val="5482AB"/>
      </a:accent5>
      <a:accent6>
        <a:srgbClr val="6E2585"/>
      </a:accent6>
      <a:hlink>
        <a:srgbClr val="009BBB"/>
      </a:hlink>
      <a:folHlink>
        <a:srgbClr val="6E2585"/>
      </a:folHlink>
    </a:clrScheme>
    <a:fontScheme name="Dell 2010">
      <a:majorFont>
        <a:latin typeface="Museo For Dell"/>
        <a:ea typeface=""/>
        <a:cs typeface=""/>
      </a:majorFont>
      <a:minorFont>
        <a:latin typeface="Museo Sans For Del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wrap="square" lIns="182880" tIns="137160" rIns="137160" bIns="137160" rtlCol="0" anchor="ctr">
        <a:no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2000" dirty="0" err="1" smtClean="0">
            <a:solidFill>
              <a:schemeClr val="tx2"/>
            </a:solidFill>
            <a:latin typeface="+mn-lt"/>
          </a:defRPr>
        </a:defPPr>
      </a:lstStyle>
    </a:spDef>
    <a:txDef>
      <a:spPr>
        <a:noFill/>
      </a:spPr>
      <a:bodyPr wrap="none" rtlCol="0">
        <a:spAutoFit/>
      </a:bodyPr>
      <a:lstStyle>
        <a:defPPr>
          <a:lnSpc>
            <a:spcPct val="90000"/>
          </a:lnSpc>
          <a:spcBef>
            <a:spcPts val="600"/>
          </a:spcBef>
          <a:spcAft>
            <a:spcPts val="0"/>
          </a:spcAft>
          <a:buClr>
            <a:schemeClr val="bg1"/>
          </a:buClr>
          <a:defRPr sz="2000" dirty="0" err="1" smtClean="0">
            <a:latin typeface="+mn-lt"/>
          </a:defRPr>
        </a:defPPr>
      </a:lstStyle>
    </a:txDef>
  </a:objectDefaults>
  <a:extraClrSchemeLst>
    <a:extraClrScheme>
      <a:clrScheme name="Dell new">
        <a:dk1>
          <a:srgbClr val="000000"/>
        </a:dk1>
        <a:lt1>
          <a:srgbClr val="444444"/>
        </a:lt1>
        <a:dk2>
          <a:srgbClr val="0085C3"/>
        </a:dk2>
        <a:lt2>
          <a:srgbClr val="FFFFFF"/>
        </a:lt2>
        <a:accent1>
          <a:srgbClr val="0085C3"/>
        </a:accent1>
        <a:accent2>
          <a:srgbClr val="7AB800"/>
        </a:accent2>
        <a:accent3>
          <a:srgbClr val="F2AF00"/>
        </a:accent3>
        <a:accent4>
          <a:srgbClr val="DC5034"/>
        </a:accent4>
        <a:accent5>
          <a:srgbClr val="5482AB"/>
        </a:accent5>
        <a:accent6>
          <a:srgbClr val="6E2585"/>
        </a:accent6>
        <a:hlink>
          <a:srgbClr val="009BBB"/>
        </a:hlink>
        <a:folHlink>
          <a:srgbClr val="6E25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ll_16x9_Template">
  <a:themeElements>
    <a:clrScheme name="Dell new">
      <a:dk1>
        <a:srgbClr val="000000"/>
      </a:dk1>
      <a:lt1>
        <a:srgbClr val="444444"/>
      </a:lt1>
      <a:dk2>
        <a:srgbClr val="0085C3"/>
      </a:dk2>
      <a:lt2>
        <a:srgbClr val="FFFFFF"/>
      </a:lt2>
      <a:accent1>
        <a:srgbClr val="0085C3"/>
      </a:accent1>
      <a:accent2>
        <a:srgbClr val="7AB800"/>
      </a:accent2>
      <a:accent3>
        <a:srgbClr val="F2AF00"/>
      </a:accent3>
      <a:accent4>
        <a:srgbClr val="DC5034"/>
      </a:accent4>
      <a:accent5>
        <a:srgbClr val="5482AB"/>
      </a:accent5>
      <a:accent6>
        <a:srgbClr val="6E2585"/>
      </a:accent6>
      <a:hlink>
        <a:srgbClr val="009BBB"/>
      </a:hlink>
      <a:folHlink>
        <a:srgbClr val="6E2585"/>
      </a:folHlink>
    </a:clrScheme>
    <a:fontScheme name="Dell">
      <a:majorFont>
        <a:latin typeface="Museo For Dell"/>
        <a:ea typeface=""/>
        <a:cs typeface=""/>
      </a:majorFont>
      <a:minorFont>
        <a:latin typeface="Museo Sans For Del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/>
        </a:solidFill>
        <a:ln w="38100">
          <a:solidFill>
            <a:schemeClr val="bg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342900" indent="-342900">
          <a:buFont typeface="Arial" charset="0"/>
          <a:buChar char="•"/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381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noAutofit/>
      </a:bodyPr>
      <a:lstStyle>
        <a:defPPr>
          <a:lnSpc>
            <a:spcPct val="90000"/>
          </a:lnSpc>
          <a:spcBef>
            <a:spcPts val="600"/>
          </a:spcBef>
          <a:spcAft>
            <a:spcPts val="0"/>
          </a:spcAft>
          <a:buClr>
            <a:schemeClr val="bg1"/>
          </a:buClr>
          <a:defRPr sz="2000" dirty="0" err="1" smtClean="0">
            <a:latin typeface="+mn-lt"/>
          </a:defRPr>
        </a:defPPr>
      </a:lstStyle>
    </a:txDef>
  </a:objectDefaults>
  <a:extraClrSchemeLst>
    <a:extraClrScheme>
      <a:clrScheme name="Dell new">
        <a:dk1>
          <a:srgbClr val="000000"/>
        </a:dk1>
        <a:lt1>
          <a:srgbClr val="444444"/>
        </a:lt1>
        <a:dk2>
          <a:srgbClr val="0085C3"/>
        </a:dk2>
        <a:lt2>
          <a:srgbClr val="FFFFFF"/>
        </a:lt2>
        <a:accent1>
          <a:srgbClr val="0085C3"/>
        </a:accent1>
        <a:accent2>
          <a:srgbClr val="7AB800"/>
        </a:accent2>
        <a:accent3>
          <a:srgbClr val="F2AF00"/>
        </a:accent3>
        <a:accent4>
          <a:srgbClr val="DC5034"/>
        </a:accent4>
        <a:accent5>
          <a:srgbClr val="5482AB"/>
        </a:accent5>
        <a:accent6>
          <a:srgbClr val="6E2585"/>
        </a:accent6>
        <a:hlink>
          <a:srgbClr val="009BBB"/>
        </a:hlink>
        <a:folHlink>
          <a:srgbClr val="6E25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5F92924C88E046AB95A79D8E2F2E86" ma:contentTypeVersion="0" ma:contentTypeDescription="Create a new document." ma:contentTypeScope="" ma:versionID="e185d5377ed30089129ee02e45c99c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91F0EB-E811-4D11-8FFB-E2FF892CF8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4DE5F6-73C3-4001-9CFC-3C0C9B29D778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EC61F6-286A-4E34-A88C-05A55AA671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Dell_16x9_Template</Template>
  <TotalTime>167186</TotalTime>
  <Words>507</Words>
  <Application>Microsoft Macintosh PowerPoint</Application>
  <PresentationFormat>On-screen Show (16:9)</PresentationFormat>
  <Paragraphs>105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 Black</vt:lpstr>
      <vt:lpstr>Century Schoolbook</vt:lpstr>
      <vt:lpstr>Museo For Dell</vt:lpstr>
      <vt:lpstr>Museo For Dell 300</vt:lpstr>
      <vt:lpstr>Museo Sans For Dell</vt:lpstr>
      <vt:lpstr>Museo Sans For Dell</vt:lpstr>
      <vt:lpstr>Trebuchet MS</vt:lpstr>
      <vt:lpstr>Wingdings</vt:lpstr>
      <vt:lpstr>Arial</vt:lpstr>
      <vt:lpstr>Dell_16x9_Template</vt:lpstr>
      <vt:lpstr>Dell_16x9_Template_5.10.11</vt:lpstr>
      <vt:lpstr>Dell Template 4x3</vt:lpstr>
      <vt:lpstr>1_Dell_16x9_Template</vt:lpstr>
      <vt:lpstr>PowerPoint Presentation</vt:lpstr>
      <vt:lpstr>PowerPoint Presentation</vt:lpstr>
      <vt:lpstr>PowerPoint Presentation</vt:lpstr>
      <vt:lpstr>PowerPoint Presentation</vt:lpstr>
      <vt:lpstr>Seeka TV Architecture</vt:lpstr>
      <vt:lpstr>Seeka TV Architecture</vt:lpstr>
      <vt:lpstr>Seeka TV Architecture</vt:lpstr>
      <vt:lpstr>Seeka TV Architecture</vt:lpstr>
      <vt:lpstr>E6998 – Microservice and Cloud Applications Microservices Model</vt:lpstr>
      <vt:lpstr>E6998 – Microservice and Cloud Applications Component Model</vt:lpstr>
      <vt:lpstr>Design Pattern – Generic Lambda Function</vt:lpstr>
      <vt:lpstr>Lessons Learned</vt:lpstr>
      <vt:lpstr>Research Opportunities</vt:lpstr>
    </vt:vector>
  </TitlesOfParts>
  <Company>Dell Inc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Dell presentation template Wide screen 16:9 layout</dc:title>
  <dc:creator>Ahluwalia, M</dc:creator>
  <cp:keywords>Internal Use</cp:keywords>
  <cp:lastModifiedBy>Donald Ferguson</cp:lastModifiedBy>
  <cp:revision>2261</cp:revision>
  <cp:lastPrinted>2017-10-23T15:34:57Z</cp:lastPrinted>
  <dcterms:created xsi:type="dcterms:W3CDTF">2013-01-02T09:04:46Z</dcterms:created>
  <dcterms:modified xsi:type="dcterms:W3CDTF">2017-12-12T17:09:18Z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0x010100AD5F92924C88E046AB95A79D8E2F2E86</vt:lpwstr>
  </property>
  <property fmtid="{D5CDD505-2E9C-101B-9397-08002B2CF9AE}" pid="3" name="TitusGUID">
    <vt:lpwstr>09852b9d-54a1-4f0b-bd54-a44d811fa745</vt:lpwstr>
  </property>
  <property fmtid="{D5CDD505-2E9C-101B-9397-08002B2CF9AE}" pid="4" name="DellClassification">
    <vt:lpwstr>Internal Use</vt:lpwstr>
  </property>
  <property fmtid="{D5CDD505-2E9C-101B-9397-08002B2CF9AE}" pid="5" name="DellSubLabels">
    <vt:lpwstr/>
  </property>
  <property fmtid="{D5CDD505-2E9C-101B-9397-08002B2CF9AE}" pid="6" name="DellVisual Markings (PPT)">
    <vt:lpwstr>Classification Footer</vt:lpwstr>
  </property>
  <property fmtid="{D5CDD505-2E9C-101B-9397-08002B2CF9AE}" pid="7" name="titusconfig">
    <vt:lpwstr>1.1AMER</vt:lpwstr>
  </property>
</Properties>
</file>